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25" r:id="rId2"/>
    <p:sldMasterId id="2147483733" r:id="rId3"/>
  </p:sldMasterIdLst>
  <p:notesMasterIdLst>
    <p:notesMasterId r:id="rId10"/>
  </p:notesMasterIdLst>
  <p:handoutMasterIdLst>
    <p:handoutMasterId r:id="rId11"/>
  </p:handoutMasterIdLst>
  <p:sldIdLst>
    <p:sldId id="795" r:id="rId4"/>
    <p:sldId id="2117" r:id="rId5"/>
    <p:sldId id="2119" r:id="rId6"/>
    <p:sldId id="2118" r:id="rId7"/>
    <p:sldId id="2120" r:id="rId8"/>
    <p:sldId id="621" r:id="rId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313">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th" initials="N" lastIdx="1" clrIdx="0"/>
  <p:cmAuthor id="1" name="Anna" initials=""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660066"/>
    <a:srgbClr val="F79646"/>
    <a:srgbClr val="BDD7EE"/>
    <a:srgbClr val="CCECFF"/>
    <a:srgbClr val="99CCFF"/>
    <a:srgbClr val="D7CFE4"/>
    <a:srgbClr val="FF9966"/>
    <a:srgbClr val="FF505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202B0CA-FC54-4496-8BCA-5EF66A818D29}" styleName="Style foncé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3" autoAdjust="0"/>
    <p:restoredTop sz="67539" autoAdjust="0"/>
  </p:normalViewPr>
  <p:slideViewPr>
    <p:cSldViewPr>
      <p:cViewPr varScale="1">
        <p:scale>
          <a:sx n="74" d="100"/>
          <a:sy n="74" d="100"/>
        </p:scale>
        <p:origin x="882" y="60"/>
      </p:cViewPr>
      <p:guideLst>
        <p:guide orient="horz" pos="2160"/>
        <p:guide pos="2313"/>
      </p:guideLst>
    </p:cSldViewPr>
  </p:slideViewPr>
  <p:outlineViewPr>
    <p:cViewPr>
      <p:scale>
        <a:sx n="33" d="100"/>
        <a:sy n="33" d="100"/>
      </p:scale>
      <p:origin x="0" y="8262"/>
    </p:cViewPr>
  </p:outlineViewPr>
  <p:notesTextViewPr>
    <p:cViewPr>
      <p:scale>
        <a:sx n="95" d="100"/>
        <a:sy n="95" d="100"/>
      </p:scale>
      <p:origin x="0" y="0"/>
    </p:cViewPr>
  </p:notesTextViewPr>
  <p:sorterViewPr>
    <p:cViewPr>
      <p:scale>
        <a:sx n="150" d="100"/>
        <a:sy n="150" d="100"/>
      </p:scale>
      <p:origin x="0" y="0"/>
    </p:cViewPr>
  </p:sorterViewPr>
  <p:notesViewPr>
    <p:cSldViewPr>
      <p:cViewPr varScale="1">
        <p:scale>
          <a:sx n="79" d="100"/>
          <a:sy n="79" d="100"/>
        </p:scale>
        <p:origin x="-3936" y="-84"/>
      </p:cViewPr>
      <p:guideLst>
        <p:guide orient="horz" pos="3127"/>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09"/>
          </a:xfrm>
          <a:prstGeom prst="rect">
            <a:avLst/>
          </a:prstGeom>
        </p:spPr>
        <p:txBody>
          <a:bodyPr vert="horz" lIns="91440" tIns="45720" rIns="91440" bIns="45720" rtlCol="0"/>
          <a:lstStyle>
            <a:lvl1pPr algn="r">
              <a:defRPr sz="1200"/>
            </a:lvl1pPr>
          </a:lstStyle>
          <a:p>
            <a:fld id="{53682FB0-60C2-4D08-AA62-1E6700023EEC}" type="datetimeFigureOut">
              <a:rPr lang="fr-FR" smtClean="0"/>
              <a:pPr/>
              <a:t>18/11/2020</a:t>
            </a:fld>
            <a:endParaRPr lang="fr-FR"/>
          </a:p>
        </p:txBody>
      </p:sp>
      <p:sp>
        <p:nvSpPr>
          <p:cNvPr id="4" name="Espace réservé du pied de page 3"/>
          <p:cNvSpPr>
            <a:spLocks noGrp="1"/>
          </p:cNvSpPr>
          <p:nvPr>
            <p:ph type="ftr" sz="quarter" idx="2"/>
          </p:nvPr>
        </p:nvSpPr>
        <p:spPr>
          <a:xfrm>
            <a:off x="0" y="9428242"/>
            <a:ext cx="2946400" cy="496809"/>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242"/>
            <a:ext cx="2946400" cy="496809"/>
          </a:xfrm>
          <a:prstGeom prst="rect">
            <a:avLst/>
          </a:prstGeom>
        </p:spPr>
        <p:txBody>
          <a:bodyPr vert="horz" lIns="91440" tIns="45720" rIns="91440" bIns="45720" rtlCol="0" anchor="b"/>
          <a:lstStyle>
            <a:lvl1pPr algn="r">
              <a:defRPr sz="1200"/>
            </a:lvl1pPr>
          </a:lstStyle>
          <a:p>
            <a:fld id="{1749E8A7-C9F9-4A65-9793-5B422253F520}" type="slidenum">
              <a:rPr lang="fr-FR" smtClean="0"/>
              <a:pPr/>
              <a:t>‹N°›</a:t>
            </a:fld>
            <a:endParaRPr lang="fr-FR"/>
          </a:p>
        </p:txBody>
      </p:sp>
    </p:spTree>
    <p:extLst>
      <p:ext uri="{BB962C8B-B14F-4D97-AF65-F5344CB8AC3E}">
        <p14:creationId xmlns:p14="http://schemas.microsoft.com/office/powerpoint/2010/main" val="2880865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A7CD9DC6-A22C-438E-AC6C-56B6E8380400}" type="datetimeFigureOut">
              <a:rPr lang="fr-FR" smtClean="0"/>
              <a:pPr/>
              <a:t>18/11/2020</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EC6051D2-290C-4C7A-A05D-24EB323BAACD}" type="slidenum">
              <a:rPr lang="fr-FR" smtClean="0"/>
              <a:pPr/>
              <a:t>‹N°›</a:t>
            </a:fld>
            <a:endParaRPr lang="fr-FR"/>
          </a:p>
        </p:txBody>
      </p:sp>
    </p:spTree>
    <p:extLst>
      <p:ext uri="{BB962C8B-B14F-4D97-AF65-F5344CB8AC3E}">
        <p14:creationId xmlns:p14="http://schemas.microsoft.com/office/powerpoint/2010/main" val="2178902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Dear colleagues, it is real pleasure for me to be here today and I would like to thank Doctor </a:t>
            </a:r>
            <a:r>
              <a:rPr lang="fr-FR" dirty="0"/>
              <a:t>Michael </a:t>
            </a:r>
            <a:r>
              <a:rPr lang="fr-FR" dirty="0" err="1"/>
              <a:t>Krawczak</a:t>
            </a:r>
            <a:r>
              <a:rPr lang="fr-FR" dirty="0"/>
              <a:t> and </a:t>
            </a:r>
            <a:r>
              <a:rPr lang="fr-FR" dirty="0" err="1"/>
              <a:t>his</a:t>
            </a:r>
            <a:r>
              <a:rPr lang="fr-FR" dirty="0"/>
              <a:t> </a:t>
            </a:r>
            <a:r>
              <a:rPr lang="en-US" sz="1200" b="0" i="0" u="none" strike="noStrike" kern="1200" baseline="0" dirty="0">
                <a:solidFill>
                  <a:schemeClr val="tx1"/>
                </a:solidFill>
                <a:latin typeface="+mn-lt"/>
                <a:ea typeface="+mn-ea"/>
                <a:cs typeface="+mn-cs"/>
              </a:rPr>
              <a:t>German colleagues for the opportunity to present the French Plan for Genomic Medicine 2025.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The French Plan for Genomic Medicine 2025 was commissioned by the French Prime Minister in 2015 and implemented </a:t>
            </a:r>
            <a:r>
              <a:rPr lang="fr-FR" sz="1200" b="0" i="0" u="none" strike="noStrike" kern="1200" baseline="0" dirty="0">
                <a:solidFill>
                  <a:schemeClr val="tx1"/>
                </a:solidFill>
                <a:latin typeface="+mn-lt"/>
                <a:ea typeface="+mn-ea"/>
                <a:cs typeface="+mn-cs"/>
              </a:rPr>
              <a:t>,  in 2016, </a:t>
            </a:r>
            <a:r>
              <a:rPr lang="en-US" sz="1200" b="0" i="0" u="none" strike="noStrike" kern="1200" baseline="0" dirty="0">
                <a:solidFill>
                  <a:schemeClr val="tx1"/>
                </a:solidFill>
                <a:latin typeface="+mn-lt"/>
                <a:ea typeface="+mn-ea"/>
                <a:cs typeface="+mn-cs"/>
              </a:rPr>
              <a:t> by</a:t>
            </a:r>
          </a:p>
          <a:p>
            <a:r>
              <a:rPr lang="en-US" sz="1200" b="0" i="0" u="none" strike="noStrike" kern="1200" baseline="0" dirty="0">
                <a:solidFill>
                  <a:schemeClr val="tx1"/>
                </a:solidFill>
                <a:latin typeface="+mn-lt"/>
                <a:ea typeface="+mn-ea"/>
                <a:cs typeface="+mn-cs"/>
              </a:rPr>
              <a:t>the French National Alliance for Life Sciences and </a:t>
            </a:r>
            <a:r>
              <a:rPr lang="fr-FR" sz="1200" b="0" i="0" u="none" strike="noStrike" kern="1200" baseline="0" dirty="0" err="1">
                <a:solidFill>
                  <a:schemeClr val="tx1"/>
                </a:solidFill>
                <a:latin typeface="+mn-lt"/>
                <a:ea typeface="+mn-ea"/>
                <a:cs typeface="+mn-cs"/>
              </a:rPr>
              <a:t>Health</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that</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we</a:t>
            </a:r>
            <a:r>
              <a:rPr lang="fr-FR" sz="1200" b="0" i="0" u="none" strike="noStrike" kern="1200" baseline="0" dirty="0">
                <a:solidFill>
                  <a:schemeClr val="tx1"/>
                </a:solidFill>
                <a:latin typeface="+mn-lt"/>
                <a:ea typeface="+mn-ea"/>
                <a:cs typeface="+mn-cs"/>
              </a:rPr>
              <a:t> call AVIESAN.</a:t>
            </a:r>
            <a:endParaRPr lang="fr-FR" dirty="0"/>
          </a:p>
        </p:txBody>
      </p:sp>
      <p:sp>
        <p:nvSpPr>
          <p:cNvPr id="4" name="Espace réservé du numéro de diapositive 3"/>
          <p:cNvSpPr>
            <a:spLocks noGrp="1"/>
          </p:cNvSpPr>
          <p:nvPr>
            <p:ph type="sldNum" sz="quarter" idx="10"/>
          </p:nvPr>
        </p:nvSpPr>
        <p:spPr/>
        <p:txBody>
          <a:bodyPr/>
          <a:lstStyle/>
          <a:p>
            <a:fld id="{052E6924-2098-4257-84F3-763229A38A57}" type="slidenum">
              <a:rPr lang="fr-FR" smtClean="0"/>
              <a:pPr/>
              <a:t>1</a:t>
            </a:fld>
            <a:endParaRPr lang="fr-FR" dirty="0"/>
          </a:p>
        </p:txBody>
      </p:sp>
    </p:spTree>
    <p:extLst>
      <p:ext uri="{BB962C8B-B14F-4D97-AF65-F5344CB8AC3E}">
        <p14:creationId xmlns:p14="http://schemas.microsoft.com/office/powerpoint/2010/main" val="2293425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 </a:t>
            </a:r>
            <a:r>
              <a:rPr lang="fr-FR" dirty="0" err="1"/>
              <a:t>thank</a:t>
            </a:r>
            <a:r>
              <a:rPr lang="fr-FR" dirty="0"/>
              <a:t> </a:t>
            </a:r>
            <a:r>
              <a:rPr lang="fr-FR" dirty="0" err="1"/>
              <a:t>you</a:t>
            </a:r>
            <a:r>
              <a:rPr lang="fr-FR" dirty="0"/>
              <a:t> for </a:t>
            </a:r>
            <a:r>
              <a:rPr lang="fr-FR" dirty="0" err="1"/>
              <a:t>your</a:t>
            </a:r>
            <a:r>
              <a:rPr lang="fr-FR" dirty="0"/>
              <a:t> attention and I </a:t>
            </a:r>
            <a:r>
              <a:rPr lang="fr-FR" dirty="0" err="1"/>
              <a:t>will</a:t>
            </a:r>
            <a:r>
              <a:rPr lang="fr-FR" dirty="0"/>
              <a:t> </a:t>
            </a:r>
            <a:r>
              <a:rPr lang="fr-FR" dirty="0" err="1"/>
              <a:t>be</a:t>
            </a:r>
            <a:r>
              <a:rPr lang="fr-FR" dirty="0"/>
              <a:t> </a:t>
            </a:r>
            <a:r>
              <a:rPr lang="fr-FR" dirty="0" err="1"/>
              <a:t>glad</a:t>
            </a:r>
            <a:r>
              <a:rPr lang="fr-FR" dirty="0"/>
              <a:t> to </a:t>
            </a:r>
            <a:r>
              <a:rPr lang="fr-FR" dirty="0" err="1"/>
              <a:t>answer</a:t>
            </a:r>
            <a:r>
              <a:rPr lang="fr-FR" dirty="0"/>
              <a:t> all of </a:t>
            </a:r>
            <a:r>
              <a:rPr lang="fr-FR" dirty="0" err="1"/>
              <a:t>your</a:t>
            </a:r>
            <a:r>
              <a:rPr lang="fr-FR" dirty="0"/>
              <a:t> questions.</a:t>
            </a:r>
          </a:p>
        </p:txBody>
      </p:sp>
      <p:sp>
        <p:nvSpPr>
          <p:cNvPr id="4" name="Espace réservé du numéro de diapositive 3"/>
          <p:cNvSpPr>
            <a:spLocks noGrp="1"/>
          </p:cNvSpPr>
          <p:nvPr>
            <p:ph type="sldNum" sz="quarter" idx="5"/>
          </p:nvPr>
        </p:nvSpPr>
        <p:spPr/>
        <p:txBody>
          <a:bodyPr/>
          <a:lstStyle/>
          <a:p>
            <a:fld id="{EC6051D2-290C-4C7A-A05D-24EB323BAACD}" type="slidenum">
              <a:rPr lang="fr-FR" smtClean="0"/>
              <a:pPr/>
              <a:t>6</a:t>
            </a:fld>
            <a:endParaRPr lang="fr-FR"/>
          </a:p>
        </p:txBody>
      </p:sp>
    </p:spTree>
    <p:extLst>
      <p:ext uri="{BB962C8B-B14F-4D97-AF65-F5344CB8AC3E}">
        <p14:creationId xmlns:p14="http://schemas.microsoft.com/office/powerpoint/2010/main" val="9792659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3.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Master" Target="../slideMasters/slideMaster3.xml"/><Relationship Id="rId6" Type="http://schemas.openxmlformats.org/officeDocument/2006/relationships/image" Target="../media/image9.png"/><Relationship Id="rId5" Type="http://schemas.openxmlformats.org/officeDocument/2006/relationships/image" Target="../media/image13.png"/><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0.jpe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jpeg"/><Relationship Id="rId1" Type="http://schemas.openxmlformats.org/officeDocument/2006/relationships/slideMaster" Target="../slideMasters/slideMaster3.xml"/><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2.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Master" Target="../slideMasters/slideMaster2.xml"/><Relationship Id="rId5" Type="http://schemas.openxmlformats.org/officeDocument/2006/relationships/image" Target="../media/image9.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b="1" cap="all" baseline="0"/>
            </a:lvl1pPr>
          </a:lstStyle>
          <a:p>
            <a:r>
              <a:rPr lang="fr-FR" dirty="0"/>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4A8A302-4479-4582-AFC4-53DB3AB68DF4}" type="slidenum">
              <a:rPr lang="fr-FR" smtClean="0"/>
              <a:pPr/>
              <a:t>‹N°›</a:t>
            </a:fld>
            <a:endParaRPr lang="fr-FR"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31840" y="5373216"/>
            <a:ext cx="2960209" cy="931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807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5" name="Rectangle 7"/>
          <p:cNvSpPr>
            <a:spLocks noGrp="1" noChangeArrowheads="1"/>
          </p:cNvSpPr>
          <p:nvPr>
            <p:ph type="sldNum" sz="quarter" idx="4"/>
          </p:nvPr>
        </p:nvSpPr>
        <p:spPr bwMode="auto">
          <a:xfrm>
            <a:off x="8532440" y="6446837"/>
            <a:ext cx="61156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50" b="1">
                <a:solidFill>
                  <a:srgbClr val="660066"/>
                </a:solidFill>
                <a:latin typeface="Verdana"/>
                <a:cs typeface="Verdana"/>
              </a:defRPr>
            </a:lvl1pPr>
          </a:lstStyle>
          <a:p>
            <a:pPr>
              <a:defRPr/>
            </a:pPr>
            <a:fld id="{A67CDC84-819A-E042-A24B-5E3C38048050}" type="slidenum">
              <a:rPr lang="en-US" smtClean="0"/>
              <a:pPr>
                <a:defRPr/>
              </a:pPr>
              <a:t>‹N°›</a:t>
            </a:fld>
            <a:endParaRPr lang="en-US"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290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2" name="Titre 1"/>
          <p:cNvSpPr>
            <a:spLocks noGrp="1"/>
          </p:cNvSpPr>
          <p:nvPr>
            <p:ph type="title"/>
          </p:nvPr>
        </p:nvSpPr>
        <p:spPr>
          <a:xfrm>
            <a:off x="609600" y="533401"/>
            <a:ext cx="7924800" cy="807368"/>
          </a:xfrm>
        </p:spPr>
        <p:txBody>
          <a:bodyPr anchor="t"/>
          <a:lstStyle>
            <a:lvl1pPr>
              <a:defRPr sz="3200" b="1" cap="small" baseline="0">
                <a:solidFill>
                  <a:srgbClr val="EA641B"/>
                </a:solidFill>
                <a:latin typeface="Arial Black" panose="020B0A04020102020204" pitchFamily="34" charset="0"/>
                <a:cs typeface="Arial" panose="020B0604020202020204" pitchFamily="34" charset="0"/>
              </a:defRPr>
            </a:lvl1pPr>
          </a:lstStyle>
          <a:p>
            <a:r>
              <a:rPr lang="fr-FR" dirty="0"/>
              <a:t>Modifiez le style du titre</a:t>
            </a:r>
          </a:p>
        </p:txBody>
      </p:sp>
      <p:sp>
        <p:nvSpPr>
          <p:cNvPr id="5" name="Rectangle 7"/>
          <p:cNvSpPr>
            <a:spLocks noGrp="1" noChangeArrowheads="1"/>
          </p:cNvSpPr>
          <p:nvPr>
            <p:ph type="sldNum" sz="quarter" idx="4"/>
          </p:nvPr>
        </p:nvSpPr>
        <p:spPr bwMode="auto">
          <a:xfrm>
            <a:off x="8604448" y="6446837"/>
            <a:ext cx="539552"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lang="en-US" sz="1050" b="1" kern="1200" smtClean="0">
                <a:solidFill>
                  <a:srgbClr val="660066"/>
                </a:solidFill>
                <a:latin typeface="Verdana"/>
                <a:ea typeface="+mn-ea"/>
                <a:cs typeface="Verdana"/>
              </a:defRPr>
            </a:lvl1pPr>
          </a:lstStyle>
          <a:p>
            <a:pPr>
              <a:defRPr/>
            </a:pPr>
            <a:fld id="{A67CDC84-819A-E042-A24B-5E3C38048050}" type="slidenum">
              <a:rPr lang="fr-FR" smtClean="0"/>
              <a:pPr>
                <a:defRPr/>
              </a:pPr>
              <a:t>‹N°›</a:t>
            </a:fld>
            <a:endParaRPr lang="fr-FR"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7823" y="78673"/>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9145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tête de section">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3" name="Rectangle 2"/>
          <p:cNvSpPr>
            <a:spLocks noGrp="1" noChangeArrowheads="1"/>
          </p:cNvSpPr>
          <p:nvPr>
            <p:ph type="title"/>
          </p:nvPr>
        </p:nvSpPr>
        <p:spPr>
          <a:xfrm>
            <a:off x="1752600" y="110065"/>
            <a:ext cx="7162800" cy="792163"/>
          </a:xfrm>
        </p:spPr>
        <p:txBody>
          <a:bodyPr/>
          <a:lstStyle>
            <a:lvl1pPr>
              <a:defRPr sz="3200" b="1" cap="small" baseline="0">
                <a:solidFill>
                  <a:srgbClr val="660066"/>
                </a:solidFill>
                <a:latin typeface="Arial Black" panose="020B0A04020102020204" pitchFamily="34" charset="0"/>
                <a:cs typeface="Verdana"/>
              </a:defRPr>
            </a:lvl1pPr>
          </a:lstStyle>
          <a:p>
            <a:r>
              <a:rPr lang="fr-FR"/>
              <a:t>Modifiez le style du titre</a:t>
            </a:r>
            <a:endParaRPr lang="en-US" dirty="0"/>
          </a:p>
        </p:txBody>
      </p:sp>
      <p:sp>
        <p:nvSpPr>
          <p:cNvPr id="5" name="Rectangle 7"/>
          <p:cNvSpPr>
            <a:spLocks noGrp="1" noChangeArrowheads="1"/>
          </p:cNvSpPr>
          <p:nvPr>
            <p:ph type="sldNum" sz="quarter" idx="4"/>
          </p:nvPr>
        </p:nvSpPr>
        <p:spPr bwMode="auto">
          <a:xfrm>
            <a:off x="8568444" y="6446837"/>
            <a:ext cx="575556"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lang="en-US" sz="1050" b="1" smtClean="0">
                <a:solidFill>
                  <a:srgbClr val="660066"/>
                </a:solidFill>
                <a:latin typeface="Verdana"/>
                <a:cs typeface="Verdana"/>
              </a:defRPr>
            </a:lvl1pPr>
          </a:lstStyle>
          <a:p>
            <a:pPr algn="r"/>
            <a:fld id="{A67CDC84-819A-E042-A24B-5E3C38048050}" type="slidenum">
              <a:rPr lang="fr-FR" smtClean="0"/>
              <a:pPr algn="r"/>
              <a:t>‹N°›</a:t>
            </a:fld>
            <a:endParaRPr lang="fr-FR"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8"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6335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5_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4A8A302-4479-4582-AFC4-53DB3AB68DF4}" type="slidenum">
              <a:rPr lang="fr-FR" smtClean="0"/>
              <a:t>‹N°›</a:t>
            </a:fld>
            <a:endParaRPr lang="fr-FR"/>
          </a:p>
        </p:txBody>
      </p:sp>
      <p:pic>
        <p:nvPicPr>
          <p:cNvPr id="7" name="Picture 2"/>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1193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hasCustomPrompt="1"/>
          </p:nvPr>
        </p:nvSpPr>
        <p:spPr>
          <a:xfrm>
            <a:off x="3294023" y="1196752"/>
            <a:ext cx="5791200" cy="1897124"/>
          </a:xfrm>
        </p:spPr>
        <p:txBody>
          <a:bodyPr lIns="0" rIns="0" anchor="ctr"/>
          <a:lstStyle>
            <a:lvl1pPr>
              <a:defRPr sz="4000" b="1" cap="small" baseline="0">
                <a:solidFill>
                  <a:srgbClr val="660066"/>
                </a:solidFill>
                <a:latin typeface="Arial Black" panose="020B0A04020102020204" pitchFamily="34" charset="0"/>
                <a:cs typeface="Verdana"/>
              </a:defRPr>
            </a:lvl1pPr>
          </a:lstStyle>
          <a:p>
            <a:r>
              <a:rPr lang="fr-FR" dirty="0"/>
              <a:t>MODIFIEZ LE STYLE DU TITRE</a:t>
            </a:r>
            <a:endParaRPr lang="en-US" dirty="0"/>
          </a:p>
        </p:txBody>
      </p:sp>
      <p:sp>
        <p:nvSpPr>
          <p:cNvPr id="3075" name="Rectangle 3"/>
          <p:cNvSpPr>
            <a:spLocks noGrp="1" noChangeArrowheads="1"/>
          </p:cNvSpPr>
          <p:nvPr>
            <p:ph type="subTitle" idx="1"/>
          </p:nvPr>
        </p:nvSpPr>
        <p:spPr>
          <a:xfrm>
            <a:off x="4701135" y="3140968"/>
            <a:ext cx="4419600" cy="990600"/>
          </a:xfrm>
        </p:spPr>
        <p:txBody>
          <a:bodyPr lIns="0" rIns="0" anchor="ctr"/>
          <a:lstStyle>
            <a:lvl1pPr marL="0" indent="0">
              <a:buFontTx/>
              <a:buNone/>
              <a:defRPr sz="1800">
                <a:solidFill>
                  <a:schemeClr val="tx1">
                    <a:lumMod val="75000"/>
                  </a:schemeClr>
                </a:solidFill>
                <a:latin typeface="Arial"/>
                <a:cs typeface="Arial"/>
              </a:defRPr>
            </a:lvl1pPr>
          </a:lstStyle>
          <a:p>
            <a:r>
              <a:rPr lang="fr-FR" dirty="0"/>
              <a:t>Modifiez le style des sous-titres du masque</a:t>
            </a:r>
            <a:endParaRPr lang="en-US" dirty="0"/>
          </a:p>
        </p:txBody>
      </p:sp>
      <p:grpSp>
        <p:nvGrpSpPr>
          <p:cNvPr id="6" name="Grouper 95"/>
          <p:cNvGrpSpPr>
            <a:grpSpLocks/>
          </p:cNvGrpSpPr>
          <p:nvPr userDrawn="1"/>
        </p:nvGrpSpPr>
        <p:grpSpPr bwMode="auto">
          <a:xfrm>
            <a:off x="342900" y="6375400"/>
            <a:ext cx="8559800" cy="398463"/>
            <a:chOff x="342900" y="6375400"/>
            <a:chExt cx="8559798" cy="398463"/>
          </a:xfrm>
        </p:grpSpPr>
        <p:grpSp>
          <p:nvGrpSpPr>
            <p:cNvPr id="7" name="Grouper 94"/>
            <p:cNvGrpSpPr>
              <a:grpSpLocks/>
            </p:cNvGrpSpPr>
            <p:nvPr userDrawn="1"/>
          </p:nvGrpSpPr>
          <p:grpSpPr bwMode="auto">
            <a:xfrm>
              <a:off x="1254125" y="6375400"/>
              <a:ext cx="7648573" cy="398463"/>
              <a:chOff x="1254125" y="6375400"/>
              <a:chExt cx="7648573" cy="398463"/>
            </a:xfrm>
          </p:grpSpPr>
          <p:grpSp>
            <p:nvGrpSpPr>
              <p:cNvPr id="10" name="Grouper 20"/>
              <p:cNvGrpSpPr>
                <a:grpSpLocks/>
              </p:cNvGrpSpPr>
              <p:nvPr userDrawn="1"/>
            </p:nvGrpSpPr>
            <p:grpSpPr bwMode="auto">
              <a:xfrm>
                <a:off x="1254125" y="6375400"/>
                <a:ext cx="4972049" cy="246063"/>
                <a:chOff x="1352417" y="5181600"/>
                <a:chExt cx="4972164" cy="246221"/>
              </a:xfrm>
            </p:grpSpPr>
            <p:pic>
              <p:nvPicPr>
                <p:cNvPr id="31" name="Image 18" descr="SymboleRouge.jpg"/>
                <p:cNvPicPr>
                  <a:picLocks noChangeAspect="1"/>
                </p:cNvPicPr>
                <p:nvPr/>
              </p:nvPicPr>
              <p:blipFill>
                <a:blip r:embed="rId3"/>
                <a:srcRect/>
                <a:stretch>
                  <a:fillRect/>
                </a:stretch>
              </p:blipFill>
              <p:spPr bwMode="auto">
                <a:xfrm>
                  <a:off x="1661807" y="5249333"/>
                  <a:ext cx="126337" cy="113767"/>
                </a:xfrm>
                <a:prstGeom prst="rect">
                  <a:avLst/>
                </a:prstGeom>
                <a:noFill/>
                <a:ln w="9525">
                  <a:noFill/>
                  <a:miter lim="800000"/>
                  <a:headEnd/>
                  <a:tailEnd/>
                </a:ln>
              </p:spPr>
            </p:pic>
            <p:sp>
              <p:nvSpPr>
                <p:cNvPr id="32" name="ZoneTexte 22"/>
                <p:cNvSpPr txBox="1">
                  <a:spLocks noChangeArrowheads="1"/>
                </p:cNvSpPr>
                <p:nvPr/>
              </p:nvSpPr>
              <p:spPr bwMode="auto">
                <a:xfrm>
                  <a:off x="1352417" y="5181600"/>
                  <a:ext cx="309570" cy="246221"/>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CEA</a:t>
                  </a:r>
                </a:p>
              </p:txBody>
            </p:sp>
            <p:sp>
              <p:nvSpPr>
                <p:cNvPr id="33" name="ZoneTexte 23"/>
                <p:cNvSpPr txBox="1">
                  <a:spLocks noChangeArrowheads="1"/>
                </p:cNvSpPr>
                <p:nvPr/>
              </p:nvSpPr>
              <p:spPr bwMode="auto">
                <a:xfrm>
                  <a:off x="1787402" y="5181600"/>
                  <a:ext cx="392122"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CHRU</a:t>
                  </a:r>
                </a:p>
              </p:txBody>
            </p:sp>
            <p:sp>
              <p:nvSpPr>
                <p:cNvPr id="34" name="ZoneTexte 24"/>
                <p:cNvSpPr txBox="1">
                  <a:spLocks noChangeArrowheads="1"/>
                </p:cNvSpPr>
                <p:nvPr/>
              </p:nvSpPr>
              <p:spPr bwMode="auto">
                <a:xfrm>
                  <a:off x="2304939" y="5181600"/>
                  <a:ext cx="366721"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CNRS</a:t>
                  </a:r>
                </a:p>
              </p:txBody>
            </p:sp>
            <p:sp>
              <p:nvSpPr>
                <p:cNvPr id="35" name="ZoneTexte 25"/>
                <p:cNvSpPr txBox="1">
                  <a:spLocks noChangeArrowheads="1"/>
                </p:cNvSpPr>
                <p:nvPr/>
              </p:nvSpPr>
              <p:spPr bwMode="auto">
                <a:xfrm>
                  <a:off x="2797075" y="5181600"/>
                  <a:ext cx="304807"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CPU</a:t>
                  </a:r>
                </a:p>
              </p:txBody>
            </p:sp>
            <p:sp>
              <p:nvSpPr>
                <p:cNvPr id="36" name="ZoneTexte 26"/>
                <p:cNvSpPr txBox="1">
                  <a:spLocks noChangeArrowheads="1"/>
                </p:cNvSpPr>
                <p:nvPr/>
              </p:nvSpPr>
              <p:spPr bwMode="auto">
                <a:xfrm>
                  <a:off x="3227298" y="5181600"/>
                  <a:ext cx="341320"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INRA</a:t>
                  </a:r>
                </a:p>
              </p:txBody>
            </p:sp>
            <p:sp>
              <p:nvSpPr>
                <p:cNvPr id="37" name="ZoneTexte 27"/>
                <p:cNvSpPr txBox="1">
                  <a:spLocks noChangeArrowheads="1"/>
                </p:cNvSpPr>
                <p:nvPr/>
              </p:nvSpPr>
              <p:spPr bwMode="auto">
                <a:xfrm>
                  <a:off x="3694034" y="5181600"/>
                  <a:ext cx="381009"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INRIA</a:t>
                  </a:r>
                </a:p>
              </p:txBody>
            </p:sp>
            <p:sp>
              <p:nvSpPr>
                <p:cNvPr id="38" name="ZoneTexte 28"/>
                <p:cNvSpPr txBox="1">
                  <a:spLocks noChangeArrowheads="1"/>
                </p:cNvSpPr>
                <p:nvPr/>
              </p:nvSpPr>
              <p:spPr bwMode="auto">
                <a:xfrm>
                  <a:off x="4200457" y="5181600"/>
                  <a:ext cx="485786"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INSERM</a:t>
                  </a:r>
                </a:p>
              </p:txBody>
            </p:sp>
            <p:sp>
              <p:nvSpPr>
                <p:cNvPr id="39" name="ZoneTexte 29"/>
                <p:cNvSpPr txBox="1">
                  <a:spLocks noChangeArrowheads="1"/>
                </p:cNvSpPr>
                <p:nvPr/>
              </p:nvSpPr>
              <p:spPr bwMode="auto">
                <a:xfrm>
                  <a:off x="4811659" y="5181600"/>
                  <a:ext cx="112556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PASTEUR</a:t>
                  </a:r>
                </a:p>
              </p:txBody>
            </p:sp>
            <p:sp>
              <p:nvSpPr>
                <p:cNvPr id="40" name="ZoneTexte 30"/>
                <p:cNvSpPr txBox="1">
                  <a:spLocks noChangeArrowheads="1"/>
                </p:cNvSpPr>
                <p:nvPr/>
              </p:nvSpPr>
              <p:spPr bwMode="auto">
                <a:xfrm>
                  <a:off x="6062638" y="5181600"/>
                  <a:ext cx="26194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IRD</a:t>
                  </a:r>
                </a:p>
              </p:txBody>
            </p:sp>
            <p:pic>
              <p:nvPicPr>
                <p:cNvPr id="41" name="Image 18" descr="SymboleRouge.jpg"/>
                <p:cNvPicPr>
                  <a:picLocks noChangeAspect="1"/>
                </p:cNvPicPr>
                <p:nvPr/>
              </p:nvPicPr>
              <p:blipFill>
                <a:blip r:embed="rId3"/>
                <a:srcRect/>
                <a:stretch>
                  <a:fillRect/>
                </a:stretch>
              </p:blipFill>
              <p:spPr bwMode="auto">
                <a:xfrm>
                  <a:off x="2667000" y="5257800"/>
                  <a:ext cx="126337" cy="113767"/>
                </a:xfrm>
                <a:prstGeom prst="rect">
                  <a:avLst/>
                </a:prstGeom>
                <a:noFill/>
                <a:ln w="9525">
                  <a:noFill/>
                  <a:miter lim="800000"/>
                  <a:headEnd/>
                  <a:tailEnd/>
                </a:ln>
              </p:spPr>
            </p:pic>
            <p:pic>
              <p:nvPicPr>
                <p:cNvPr id="42" name="Image 18" descr="SymboleRouge.jpg"/>
                <p:cNvPicPr>
                  <a:picLocks noChangeAspect="1"/>
                </p:cNvPicPr>
                <p:nvPr/>
              </p:nvPicPr>
              <p:blipFill>
                <a:blip r:embed="rId3"/>
                <a:srcRect/>
                <a:stretch>
                  <a:fillRect/>
                </a:stretch>
              </p:blipFill>
              <p:spPr bwMode="auto">
                <a:xfrm>
                  <a:off x="2175930" y="5257800"/>
                  <a:ext cx="126337" cy="113767"/>
                </a:xfrm>
                <a:prstGeom prst="rect">
                  <a:avLst/>
                </a:prstGeom>
                <a:noFill/>
                <a:ln w="9525">
                  <a:noFill/>
                  <a:miter lim="800000"/>
                  <a:headEnd/>
                  <a:tailEnd/>
                </a:ln>
              </p:spPr>
            </p:pic>
            <p:pic>
              <p:nvPicPr>
                <p:cNvPr id="43" name="Image 18" descr="SymboleRouge.jpg"/>
                <p:cNvPicPr>
                  <a:picLocks noChangeAspect="1"/>
                </p:cNvPicPr>
                <p:nvPr/>
              </p:nvPicPr>
              <p:blipFill>
                <a:blip r:embed="rId3"/>
                <a:srcRect/>
                <a:stretch>
                  <a:fillRect/>
                </a:stretch>
              </p:blipFill>
              <p:spPr bwMode="auto">
                <a:xfrm>
                  <a:off x="3107268" y="5257800"/>
                  <a:ext cx="126337" cy="113767"/>
                </a:xfrm>
                <a:prstGeom prst="rect">
                  <a:avLst/>
                </a:prstGeom>
                <a:noFill/>
                <a:ln w="9525">
                  <a:noFill/>
                  <a:miter lim="800000"/>
                  <a:headEnd/>
                  <a:tailEnd/>
                </a:ln>
              </p:spPr>
            </p:pic>
            <p:pic>
              <p:nvPicPr>
                <p:cNvPr id="44" name="Image 18" descr="SymboleRouge.jpg"/>
                <p:cNvPicPr>
                  <a:picLocks noChangeAspect="1"/>
                </p:cNvPicPr>
                <p:nvPr/>
              </p:nvPicPr>
              <p:blipFill>
                <a:blip r:embed="rId3"/>
                <a:srcRect/>
                <a:stretch>
                  <a:fillRect/>
                </a:stretch>
              </p:blipFill>
              <p:spPr bwMode="auto">
                <a:xfrm>
                  <a:off x="3572934" y="5257800"/>
                  <a:ext cx="126337" cy="113767"/>
                </a:xfrm>
                <a:prstGeom prst="rect">
                  <a:avLst/>
                </a:prstGeom>
                <a:noFill/>
                <a:ln w="9525">
                  <a:noFill/>
                  <a:miter lim="800000"/>
                  <a:headEnd/>
                  <a:tailEnd/>
                </a:ln>
              </p:spPr>
            </p:pic>
            <p:pic>
              <p:nvPicPr>
                <p:cNvPr id="45" name="Image 44" descr="SymboleRouge.jpg"/>
                <p:cNvPicPr>
                  <a:picLocks noChangeAspect="1"/>
                </p:cNvPicPr>
                <p:nvPr/>
              </p:nvPicPr>
              <p:blipFill>
                <a:blip r:embed="rId3"/>
                <a:srcRect/>
                <a:stretch>
                  <a:fillRect/>
                </a:stretch>
              </p:blipFill>
              <p:spPr bwMode="auto">
                <a:xfrm>
                  <a:off x="4072464" y="5257800"/>
                  <a:ext cx="126337" cy="113767"/>
                </a:xfrm>
                <a:prstGeom prst="rect">
                  <a:avLst/>
                </a:prstGeom>
                <a:noFill/>
                <a:ln w="9525">
                  <a:noFill/>
                  <a:miter lim="800000"/>
                  <a:headEnd/>
                  <a:tailEnd/>
                </a:ln>
              </p:spPr>
            </p:pic>
            <p:pic>
              <p:nvPicPr>
                <p:cNvPr id="46" name="Image 18" descr="SymboleRouge.jpg"/>
                <p:cNvPicPr>
                  <a:picLocks noChangeAspect="1"/>
                </p:cNvPicPr>
                <p:nvPr/>
              </p:nvPicPr>
              <p:blipFill>
                <a:blip r:embed="rId3"/>
                <a:srcRect/>
                <a:stretch>
                  <a:fillRect/>
                </a:stretch>
              </p:blipFill>
              <p:spPr bwMode="auto">
                <a:xfrm>
                  <a:off x="4686303" y="5257800"/>
                  <a:ext cx="126337" cy="113767"/>
                </a:xfrm>
                <a:prstGeom prst="rect">
                  <a:avLst/>
                </a:prstGeom>
                <a:noFill/>
                <a:ln w="9525">
                  <a:noFill/>
                  <a:miter lim="800000"/>
                  <a:headEnd/>
                  <a:tailEnd/>
                </a:ln>
              </p:spPr>
            </p:pic>
            <p:pic>
              <p:nvPicPr>
                <p:cNvPr id="47" name="Image 18" descr="SymboleRouge.jpg"/>
                <p:cNvPicPr>
                  <a:picLocks noChangeAspect="1"/>
                </p:cNvPicPr>
                <p:nvPr/>
              </p:nvPicPr>
              <p:blipFill>
                <a:blip r:embed="rId3"/>
                <a:srcRect/>
                <a:stretch>
                  <a:fillRect/>
                </a:stretch>
              </p:blipFill>
              <p:spPr bwMode="auto">
                <a:xfrm>
                  <a:off x="5935134" y="5257800"/>
                  <a:ext cx="126337" cy="113767"/>
                </a:xfrm>
                <a:prstGeom prst="rect">
                  <a:avLst/>
                </a:prstGeom>
                <a:noFill/>
                <a:ln w="9525">
                  <a:noFill/>
                  <a:miter lim="800000"/>
                  <a:headEnd/>
                  <a:tailEnd/>
                </a:ln>
              </p:spPr>
            </p:pic>
          </p:grpSp>
          <p:grpSp>
            <p:nvGrpSpPr>
              <p:cNvPr id="11" name="Grouper 93"/>
              <p:cNvGrpSpPr>
                <a:grpSpLocks/>
              </p:cNvGrpSpPr>
              <p:nvPr userDrawn="1"/>
            </p:nvGrpSpPr>
            <p:grpSpPr bwMode="auto">
              <a:xfrm>
                <a:off x="1279525" y="6527800"/>
                <a:ext cx="7623173" cy="246063"/>
                <a:chOff x="1254125" y="6527800"/>
                <a:chExt cx="7623173" cy="246063"/>
              </a:xfrm>
            </p:grpSpPr>
            <p:pic>
              <p:nvPicPr>
                <p:cNvPr id="12" name="Image 18" descr="SymboleRouge.jpg"/>
                <p:cNvPicPr>
                  <a:picLocks noChangeAspect="1"/>
                </p:cNvPicPr>
                <p:nvPr/>
              </p:nvPicPr>
              <p:blipFill>
                <a:blip r:embed="rId3"/>
                <a:srcRect/>
                <a:stretch>
                  <a:fillRect/>
                </a:stretch>
              </p:blipFill>
              <p:spPr bwMode="auto">
                <a:xfrm>
                  <a:off x="1602031" y="6595490"/>
                  <a:ext cx="126349" cy="113694"/>
                </a:xfrm>
                <a:prstGeom prst="rect">
                  <a:avLst/>
                </a:prstGeom>
                <a:noFill/>
                <a:ln w="9525">
                  <a:noFill/>
                  <a:miter lim="800000"/>
                  <a:headEnd/>
                  <a:tailEnd/>
                </a:ln>
              </p:spPr>
            </p:pic>
            <p:sp>
              <p:nvSpPr>
                <p:cNvPr id="13" name="ZoneTexte 40"/>
                <p:cNvSpPr txBox="1">
                  <a:spLocks noChangeArrowheads="1"/>
                </p:cNvSpPr>
                <p:nvPr/>
              </p:nvSpPr>
              <p:spPr bwMode="auto">
                <a:xfrm>
                  <a:off x="1254125" y="6527800"/>
                  <a:ext cx="3556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ARIIS</a:t>
                  </a:r>
                </a:p>
              </p:txBody>
            </p:sp>
            <p:sp>
              <p:nvSpPr>
                <p:cNvPr id="14" name="ZoneTexte 41"/>
                <p:cNvSpPr txBox="1">
                  <a:spLocks noChangeArrowheads="1"/>
                </p:cNvSpPr>
                <p:nvPr/>
              </p:nvSpPr>
              <p:spPr bwMode="auto">
                <a:xfrm>
                  <a:off x="2244725" y="6527800"/>
                  <a:ext cx="2698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EFS</a:t>
                  </a:r>
                </a:p>
              </p:txBody>
            </p:sp>
            <p:sp>
              <p:nvSpPr>
                <p:cNvPr id="15" name="ZoneTexte 42"/>
                <p:cNvSpPr txBox="1">
                  <a:spLocks noChangeArrowheads="1"/>
                </p:cNvSpPr>
                <p:nvPr/>
              </p:nvSpPr>
              <p:spPr bwMode="auto">
                <a:xfrm>
                  <a:off x="3995737" y="6527800"/>
                  <a:ext cx="4318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INERIS</a:t>
                  </a:r>
                </a:p>
              </p:txBody>
            </p:sp>
            <p:sp>
              <p:nvSpPr>
                <p:cNvPr id="16" name="ZoneTexte 43"/>
                <p:cNvSpPr txBox="1">
                  <a:spLocks noChangeArrowheads="1"/>
                </p:cNvSpPr>
                <p:nvPr/>
              </p:nvSpPr>
              <p:spPr bwMode="auto">
                <a:xfrm>
                  <a:off x="4537074" y="6527800"/>
                  <a:ext cx="9683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CURIE</a:t>
                  </a:r>
                </a:p>
              </p:txBody>
            </p:sp>
            <p:sp>
              <p:nvSpPr>
                <p:cNvPr id="17" name="ZoneTexte 44"/>
                <p:cNvSpPr txBox="1">
                  <a:spLocks noChangeArrowheads="1"/>
                </p:cNvSpPr>
                <p:nvPr/>
              </p:nvSpPr>
              <p:spPr bwMode="auto">
                <a:xfrm>
                  <a:off x="5616574" y="6527800"/>
                  <a:ext cx="15478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MINES-TELECOM</a:t>
                  </a:r>
                </a:p>
              </p:txBody>
            </p:sp>
            <p:sp>
              <p:nvSpPr>
                <p:cNvPr id="18" name="ZoneTexte 45"/>
                <p:cNvSpPr txBox="1">
                  <a:spLocks noChangeArrowheads="1"/>
                </p:cNvSpPr>
                <p:nvPr/>
              </p:nvSpPr>
              <p:spPr bwMode="auto">
                <a:xfrm>
                  <a:off x="8150223" y="6527800"/>
                  <a:ext cx="7270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UNICANCER</a:t>
                  </a:r>
                </a:p>
              </p:txBody>
            </p:sp>
            <p:pic>
              <p:nvPicPr>
                <p:cNvPr id="19" name="Image 18" descr="SymboleRouge.jpg"/>
                <p:cNvPicPr>
                  <a:picLocks noChangeAspect="1"/>
                </p:cNvPicPr>
                <p:nvPr/>
              </p:nvPicPr>
              <p:blipFill>
                <a:blip r:embed="rId3"/>
                <a:srcRect/>
                <a:stretch>
                  <a:fillRect/>
                </a:stretch>
              </p:blipFill>
              <p:spPr bwMode="auto">
                <a:xfrm>
                  <a:off x="4418602" y="6595490"/>
                  <a:ext cx="126349" cy="113694"/>
                </a:xfrm>
                <a:prstGeom prst="rect">
                  <a:avLst/>
                </a:prstGeom>
                <a:noFill/>
                <a:ln w="9525">
                  <a:noFill/>
                  <a:miter lim="800000"/>
                  <a:headEnd/>
                  <a:tailEnd/>
                </a:ln>
              </p:spPr>
            </p:pic>
            <p:pic>
              <p:nvPicPr>
                <p:cNvPr id="20" name="Image 18" descr="SymboleRouge.jpg"/>
                <p:cNvPicPr>
                  <a:picLocks noChangeAspect="1"/>
                </p:cNvPicPr>
                <p:nvPr/>
              </p:nvPicPr>
              <p:blipFill>
                <a:blip r:embed="rId3"/>
                <a:srcRect/>
                <a:stretch>
                  <a:fillRect/>
                </a:stretch>
              </p:blipFill>
              <p:spPr bwMode="auto">
                <a:xfrm>
                  <a:off x="2506515" y="6595490"/>
                  <a:ext cx="126349" cy="113694"/>
                </a:xfrm>
                <a:prstGeom prst="rect">
                  <a:avLst/>
                </a:prstGeom>
                <a:noFill/>
                <a:ln w="9525">
                  <a:noFill/>
                  <a:miter lim="800000"/>
                  <a:headEnd/>
                  <a:tailEnd/>
                </a:ln>
              </p:spPr>
            </p:pic>
            <p:pic>
              <p:nvPicPr>
                <p:cNvPr id="21" name="Image 20" descr="SymboleRouge.jpg"/>
                <p:cNvPicPr>
                  <a:picLocks noChangeAspect="1"/>
                </p:cNvPicPr>
                <p:nvPr/>
              </p:nvPicPr>
              <p:blipFill>
                <a:blip r:embed="rId3"/>
                <a:srcRect/>
                <a:stretch>
                  <a:fillRect/>
                </a:stretch>
              </p:blipFill>
              <p:spPr bwMode="auto">
                <a:xfrm>
                  <a:off x="5498016" y="6595490"/>
                  <a:ext cx="126349" cy="113694"/>
                </a:xfrm>
                <a:prstGeom prst="rect">
                  <a:avLst/>
                </a:prstGeom>
                <a:noFill/>
                <a:ln w="9525">
                  <a:noFill/>
                  <a:miter lim="800000"/>
                  <a:headEnd/>
                  <a:tailEnd/>
                </a:ln>
              </p:spPr>
            </p:pic>
            <p:sp>
              <p:nvSpPr>
                <p:cNvPr id="22" name="ZoneTexte 49"/>
                <p:cNvSpPr txBox="1">
                  <a:spLocks noChangeArrowheads="1"/>
                </p:cNvSpPr>
                <p:nvPr/>
              </p:nvSpPr>
              <p:spPr bwMode="auto">
                <a:xfrm>
                  <a:off x="7273923" y="6527800"/>
                  <a:ext cx="3286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IRBA</a:t>
                  </a:r>
                </a:p>
              </p:txBody>
            </p:sp>
            <p:sp>
              <p:nvSpPr>
                <p:cNvPr id="23" name="ZoneTexte 50"/>
                <p:cNvSpPr txBox="1">
                  <a:spLocks noChangeArrowheads="1"/>
                </p:cNvSpPr>
                <p:nvPr/>
              </p:nvSpPr>
              <p:spPr bwMode="auto">
                <a:xfrm>
                  <a:off x="7713661" y="6527800"/>
                  <a:ext cx="325437"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IRSN</a:t>
                  </a:r>
                </a:p>
              </p:txBody>
            </p:sp>
            <p:pic>
              <p:nvPicPr>
                <p:cNvPr id="24" name="Image 18" descr="SymboleRouge.jpg"/>
                <p:cNvPicPr>
                  <a:picLocks noChangeAspect="1"/>
                </p:cNvPicPr>
                <p:nvPr/>
              </p:nvPicPr>
              <p:blipFill>
                <a:blip r:embed="rId3"/>
                <a:srcRect/>
                <a:stretch>
                  <a:fillRect/>
                </a:stretch>
              </p:blipFill>
              <p:spPr bwMode="auto">
                <a:xfrm>
                  <a:off x="7594848" y="6595490"/>
                  <a:ext cx="126349" cy="113694"/>
                </a:xfrm>
                <a:prstGeom prst="rect">
                  <a:avLst/>
                </a:prstGeom>
                <a:noFill/>
                <a:ln w="9525">
                  <a:noFill/>
                  <a:miter lim="800000"/>
                  <a:headEnd/>
                  <a:tailEnd/>
                </a:ln>
              </p:spPr>
            </p:pic>
            <p:pic>
              <p:nvPicPr>
                <p:cNvPr id="25" name="Image 18" descr="SymboleRouge.jpg"/>
                <p:cNvPicPr>
                  <a:picLocks noChangeAspect="1"/>
                </p:cNvPicPr>
                <p:nvPr/>
              </p:nvPicPr>
              <p:blipFill>
                <a:blip r:embed="rId3"/>
                <a:srcRect/>
                <a:stretch>
                  <a:fillRect/>
                </a:stretch>
              </p:blipFill>
              <p:spPr bwMode="auto">
                <a:xfrm>
                  <a:off x="8031434" y="6595490"/>
                  <a:ext cx="126349" cy="113694"/>
                </a:xfrm>
                <a:prstGeom prst="rect">
                  <a:avLst/>
                </a:prstGeom>
                <a:noFill/>
                <a:ln w="9525">
                  <a:noFill/>
                  <a:miter lim="800000"/>
                  <a:headEnd/>
                  <a:tailEnd/>
                </a:ln>
              </p:spPr>
            </p:pic>
            <p:pic>
              <p:nvPicPr>
                <p:cNvPr id="26" name="Image 18" descr="SymboleRouge.jpg"/>
                <p:cNvPicPr>
                  <a:picLocks noChangeAspect="1"/>
                </p:cNvPicPr>
                <p:nvPr/>
              </p:nvPicPr>
              <p:blipFill>
                <a:blip r:embed="rId3"/>
                <a:srcRect/>
                <a:stretch>
                  <a:fillRect/>
                </a:stretch>
              </p:blipFill>
              <p:spPr bwMode="auto">
                <a:xfrm>
                  <a:off x="7155631" y="6595490"/>
                  <a:ext cx="126349" cy="113694"/>
                </a:xfrm>
                <a:prstGeom prst="rect">
                  <a:avLst/>
                </a:prstGeom>
                <a:noFill/>
                <a:ln w="9525">
                  <a:noFill/>
                  <a:miter lim="800000"/>
                  <a:headEnd/>
                  <a:tailEnd/>
                </a:ln>
              </p:spPr>
            </p:pic>
            <p:sp>
              <p:nvSpPr>
                <p:cNvPr id="27" name="ZoneTexte 54"/>
                <p:cNvSpPr txBox="1">
                  <a:spLocks noChangeArrowheads="1"/>
                </p:cNvSpPr>
                <p:nvPr/>
              </p:nvSpPr>
              <p:spPr bwMode="auto">
                <a:xfrm>
                  <a:off x="1720850" y="6527800"/>
                  <a:ext cx="41275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CIRAD</a:t>
                  </a:r>
                </a:p>
              </p:txBody>
            </p:sp>
            <p:pic>
              <p:nvPicPr>
                <p:cNvPr id="28" name="Image 18" descr="SymboleRouge.jpg"/>
                <p:cNvPicPr>
                  <a:picLocks noChangeAspect="1"/>
                </p:cNvPicPr>
                <p:nvPr/>
              </p:nvPicPr>
              <p:blipFill>
                <a:blip r:embed="rId3"/>
                <a:srcRect/>
                <a:stretch>
                  <a:fillRect/>
                </a:stretch>
              </p:blipFill>
              <p:spPr bwMode="auto">
                <a:xfrm>
                  <a:off x="2126102" y="6595490"/>
                  <a:ext cx="126349" cy="113694"/>
                </a:xfrm>
                <a:prstGeom prst="rect">
                  <a:avLst/>
                </a:prstGeom>
                <a:noFill/>
                <a:ln w="9525">
                  <a:noFill/>
                  <a:miter lim="800000"/>
                  <a:headEnd/>
                  <a:tailEnd/>
                </a:ln>
              </p:spPr>
            </p:pic>
            <p:sp>
              <p:nvSpPr>
                <p:cNvPr id="29" name="ZoneTexte 56"/>
                <p:cNvSpPr txBox="1">
                  <a:spLocks noChangeArrowheads="1"/>
                </p:cNvSpPr>
                <p:nvPr/>
              </p:nvSpPr>
              <p:spPr bwMode="auto">
                <a:xfrm>
                  <a:off x="2624138" y="6527800"/>
                  <a:ext cx="1262062" cy="246063"/>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FONDATION MERIEUX</a:t>
                  </a:r>
                </a:p>
              </p:txBody>
            </p:sp>
            <p:pic>
              <p:nvPicPr>
                <p:cNvPr id="30" name="Image 18" descr="SymboleRouge.jpg"/>
                <p:cNvPicPr>
                  <a:picLocks noChangeAspect="1"/>
                </p:cNvPicPr>
                <p:nvPr/>
              </p:nvPicPr>
              <p:blipFill>
                <a:blip r:embed="rId3"/>
                <a:srcRect/>
                <a:stretch>
                  <a:fillRect/>
                </a:stretch>
              </p:blipFill>
              <p:spPr bwMode="auto">
                <a:xfrm>
                  <a:off x="3877623" y="6595490"/>
                  <a:ext cx="126349" cy="113694"/>
                </a:xfrm>
                <a:prstGeom prst="rect">
                  <a:avLst/>
                </a:prstGeom>
                <a:noFill/>
                <a:ln w="9525">
                  <a:noFill/>
                  <a:miter lim="800000"/>
                  <a:headEnd/>
                  <a:tailEnd/>
                </a:ln>
              </p:spPr>
            </p:pic>
          </p:grpSp>
        </p:grpSp>
        <p:pic>
          <p:nvPicPr>
            <p:cNvPr id="8" name="Image 7" descr="aviesanSeul.eps"/>
            <p:cNvPicPr>
              <a:picLocks noChangeAspect="1"/>
            </p:cNvPicPr>
            <p:nvPr userDrawn="1"/>
          </p:nvPicPr>
          <p:blipFill>
            <a:blip r:embed="rId4"/>
            <a:srcRect/>
            <a:stretch>
              <a:fillRect/>
            </a:stretch>
          </p:blipFill>
          <p:spPr bwMode="auto">
            <a:xfrm>
              <a:off x="342900" y="6426202"/>
              <a:ext cx="817039" cy="127095"/>
            </a:xfrm>
            <a:prstGeom prst="rect">
              <a:avLst/>
            </a:prstGeom>
            <a:noFill/>
            <a:ln w="9525">
              <a:noFill/>
              <a:miter lim="800000"/>
              <a:headEnd/>
              <a:tailEnd/>
            </a:ln>
          </p:spPr>
        </p:pic>
        <p:cxnSp>
          <p:nvCxnSpPr>
            <p:cNvPr id="9" name="Connecteur droit 8"/>
            <p:cNvCxnSpPr/>
            <p:nvPr userDrawn="1"/>
          </p:nvCxnSpPr>
          <p:spPr bwMode="auto">
            <a:xfrm rot="5400000">
              <a:off x="1108075" y="6580188"/>
              <a:ext cx="258763" cy="1587"/>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DA4932"/>
              </a:solidFill>
              <a:prstDash val="solid"/>
              <a:round/>
              <a:headEnd type="none" w="med" len="med"/>
              <a:tailEnd type="none" w="med" len="med"/>
            </a:ln>
            <a:effectLst/>
          </p:spPr>
        </p:cxnSp>
      </p:grpSp>
      <p:sp>
        <p:nvSpPr>
          <p:cNvPr id="51" name="Rectangle 7"/>
          <p:cNvSpPr>
            <a:spLocks noGrp="1" noChangeArrowheads="1"/>
          </p:cNvSpPr>
          <p:nvPr>
            <p:ph type="sldNum" sz="quarter" idx="4"/>
          </p:nvPr>
        </p:nvSpPr>
        <p:spPr bwMode="auto">
          <a:xfrm>
            <a:off x="8610600" y="4495800"/>
            <a:ext cx="53340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rgbClr val="660066"/>
                </a:solidFill>
                <a:latin typeface="+mj-lt"/>
                <a:cs typeface="Verdana"/>
              </a:defRPr>
            </a:lvl1pPr>
          </a:lstStyle>
          <a:p>
            <a:pPr>
              <a:defRPr/>
            </a:pPr>
            <a:fld id="{A67CDC84-819A-E042-A24B-5E3C38048050}" type="slidenum">
              <a:rPr lang="en-US" smtClean="0"/>
              <a:pPr>
                <a:defRPr/>
              </a:pPr>
              <a:t>‹N°›</a:t>
            </a:fld>
            <a:endParaRPr lang="en-US" dirty="0"/>
          </a:p>
        </p:txBody>
      </p:sp>
      <p:cxnSp>
        <p:nvCxnSpPr>
          <p:cNvPr id="52" name="Connecteur droit 51"/>
          <p:cNvCxnSpPr/>
          <p:nvPr userDrawn="1"/>
        </p:nvCxnSpPr>
        <p:spPr bwMode="auto">
          <a:xfrm>
            <a:off x="8763000" y="479425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53" name="Connecteur droit 52"/>
          <p:cNvCxnSpPr/>
          <p:nvPr userDrawn="1"/>
        </p:nvCxnSpPr>
        <p:spPr bwMode="auto">
          <a:xfrm>
            <a:off x="8763000" y="45720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50"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82549" y="80628"/>
            <a:ext cx="3038273"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4" name="Image 53" descr="IdentifiantMultipli.png"/>
          <p:cNvPicPr>
            <a:picLocks noChangeAspect="1"/>
          </p:cNvPicPr>
          <p:nvPr userDrawn="1"/>
        </p:nvPicPr>
        <p:blipFill>
          <a:blip r:embed="rId6"/>
          <a:stretch>
            <a:fillRect/>
          </a:stretch>
        </p:blipFill>
        <p:spPr>
          <a:xfrm>
            <a:off x="3280569" y="368660"/>
            <a:ext cx="2697522" cy="641258"/>
          </a:xfrm>
          <a:prstGeom prst="rect">
            <a:avLst/>
          </a:prstGeom>
        </p:spPr>
      </p:pic>
    </p:spTree>
    <p:extLst>
      <p:ext uri="{BB962C8B-B14F-4D97-AF65-F5344CB8AC3E}">
        <p14:creationId xmlns:p14="http://schemas.microsoft.com/office/powerpoint/2010/main" val="855835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1409892"/>
            <a:ext cx="9144000" cy="4876800"/>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7" name="Titre 1"/>
          <p:cNvSpPr>
            <a:spLocks noGrp="1"/>
          </p:cNvSpPr>
          <p:nvPr>
            <p:ph type="title" hasCustomPrompt="1"/>
          </p:nvPr>
        </p:nvSpPr>
        <p:spPr>
          <a:xfrm>
            <a:off x="381000" y="2971800"/>
            <a:ext cx="8382000" cy="1231106"/>
          </a:xfrm>
          <a:noFill/>
          <a:ln cap="flat">
            <a:noFill/>
          </a:ln>
        </p:spPr>
        <p:txBody>
          <a:bodyPr lIns="0" tIns="0" rIns="0" bIns="0" anchor="ctr">
            <a:spAutoFit/>
          </a:bodyPr>
          <a:lstStyle>
            <a:lvl1pPr algn="ctr">
              <a:defRPr sz="4000" b="1" cap="small" baseline="0">
                <a:solidFill>
                  <a:srgbClr val="660066"/>
                </a:solidFill>
                <a:latin typeface="Arial Black" panose="020B0A04020102020204" pitchFamily="34" charset="0"/>
                <a:cs typeface="Verdana"/>
              </a:defRPr>
            </a:lvl1pPr>
          </a:lstStyle>
          <a:p>
            <a:r>
              <a:rPr lang="fr-FR" dirty="0"/>
              <a:t>CLIQUEZ ET MODIFIEZ LE TITRE</a:t>
            </a:r>
          </a:p>
        </p:txBody>
      </p:sp>
      <p:grpSp>
        <p:nvGrpSpPr>
          <p:cNvPr id="52" name="Grouper 95"/>
          <p:cNvGrpSpPr>
            <a:grpSpLocks/>
          </p:cNvGrpSpPr>
          <p:nvPr userDrawn="1"/>
        </p:nvGrpSpPr>
        <p:grpSpPr bwMode="auto">
          <a:xfrm>
            <a:off x="342900" y="6375400"/>
            <a:ext cx="8559800" cy="398463"/>
            <a:chOff x="342900" y="6375400"/>
            <a:chExt cx="8559798" cy="398463"/>
          </a:xfrm>
        </p:grpSpPr>
        <p:grpSp>
          <p:nvGrpSpPr>
            <p:cNvPr id="53" name="Grouper 94"/>
            <p:cNvGrpSpPr>
              <a:grpSpLocks/>
            </p:cNvGrpSpPr>
            <p:nvPr userDrawn="1"/>
          </p:nvGrpSpPr>
          <p:grpSpPr bwMode="auto">
            <a:xfrm>
              <a:off x="1254125" y="6375400"/>
              <a:ext cx="7648573" cy="398463"/>
              <a:chOff x="1254125" y="6375400"/>
              <a:chExt cx="7648573" cy="398463"/>
            </a:xfrm>
          </p:grpSpPr>
          <p:grpSp>
            <p:nvGrpSpPr>
              <p:cNvPr id="56" name="Grouper 20"/>
              <p:cNvGrpSpPr>
                <a:grpSpLocks/>
              </p:cNvGrpSpPr>
              <p:nvPr userDrawn="1"/>
            </p:nvGrpSpPr>
            <p:grpSpPr bwMode="auto">
              <a:xfrm>
                <a:off x="1254125" y="6375400"/>
                <a:ext cx="4972049" cy="246063"/>
                <a:chOff x="1352417" y="5181600"/>
                <a:chExt cx="4972164" cy="246221"/>
              </a:xfrm>
            </p:grpSpPr>
            <p:pic>
              <p:nvPicPr>
                <p:cNvPr id="77" name="Image 18" descr="SymboleRouge.jpg"/>
                <p:cNvPicPr>
                  <a:picLocks noChangeAspect="1"/>
                </p:cNvPicPr>
                <p:nvPr/>
              </p:nvPicPr>
              <p:blipFill>
                <a:blip r:embed="rId3"/>
                <a:srcRect/>
                <a:stretch>
                  <a:fillRect/>
                </a:stretch>
              </p:blipFill>
              <p:spPr bwMode="auto">
                <a:xfrm>
                  <a:off x="1661807" y="5249333"/>
                  <a:ext cx="126337" cy="113767"/>
                </a:xfrm>
                <a:prstGeom prst="rect">
                  <a:avLst/>
                </a:prstGeom>
                <a:noFill/>
                <a:ln w="9525">
                  <a:noFill/>
                  <a:miter lim="800000"/>
                  <a:headEnd/>
                  <a:tailEnd/>
                </a:ln>
              </p:spPr>
            </p:pic>
            <p:sp>
              <p:nvSpPr>
                <p:cNvPr id="78" name="ZoneTexte 22"/>
                <p:cNvSpPr txBox="1">
                  <a:spLocks noChangeArrowheads="1"/>
                </p:cNvSpPr>
                <p:nvPr/>
              </p:nvSpPr>
              <p:spPr bwMode="auto">
                <a:xfrm>
                  <a:off x="1352417" y="5181600"/>
                  <a:ext cx="309570" cy="246221"/>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CEA</a:t>
                  </a:r>
                </a:p>
              </p:txBody>
            </p:sp>
            <p:sp>
              <p:nvSpPr>
                <p:cNvPr id="79" name="ZoneTexte 23"/>
                <p:cNvSpPr txBox="1">
                  <a:spLocks noChangeArrowheads="1"/>
                </p:cNvSpPr>
                <p:nvPr/>
              </p:nvSpPr>
              <p:spPr bwMode="auto">
                <a:xfrm>
                  <a:off x="1787402" y="5181600"/>
                  <a:ext cx="392122"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CHRU</a:t>
                  </a:r>
                </a:p>
              </p:txBody>
            </p:sp>
            <p:sp>
              <p:nvSpPr>
                <p:cNvPr id="80" name="ZoneTexte 24"/>
                <p:cNvSpPr txBox="1">
                  <a:spLocks noChangeArrowheads="1"/>
                </p:cNvSpPr>
                <p:nvPr/>
              </p:nvSpPr>
              <p:spPr bwMode="auto">
                <a:xfrm>
                  <a:off x="2304939" y="5181600"/>
                  <a:ext cx="366721"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CNRS</a:t>
                  </a:r>
                </a:p>
              </p:txBody>
            </p:sp>
            <p:sp>
              <p:nvSpPr>
                <p:cNvPr id="81" name="ZoneTexte 25"/>
                <p:cNvSpPr txBox="1">
                  <a:spLocks noChangeArrowheads="1"/>
                </p:cNvSpPr>
                <p:nvPr/>
              </p:nvSpPr>
              <p:spPr bwMode="auto">
                <a:xfrm>
                  <a:off x="2797075" y="5181600"/>
                  <a:ext cx="304807"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CPU</a:t>
                  </a:r>
                </a:p>
              </p:txBody>
            </p:sp>
            <p:sp>
              <p:nvSpPr>
                <p:cNvPr id="82" name="ZoneTexte 26"/>
                <p:cNvSpPr txBox="1">
                  <a:spLocks noChangeArrowheads="1"/>
                </p:cNvSpPr>
                <p:nvPr/>
              </p:nvSpPr>
              <p:spPr bwMode="auto">
                <a:xfrm>
                  <a:off x="3227298" y="5181600"/>
                  <a:ext cx="341320"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INRA</a:t>
                  </a:r>
                </a:p>
              </p:txBody>
            </p:sp>
            <p:sp>
              <p:nvSpPr>
                <p:cNvPr id="83" name="ZoneTexte 27"/>
                <p:cNvSpPr txBox="1">
                  <a:spLocks noChangeArrowheads="1"/>
                </p:cNvSpPr>
                <p:nvPr/>
              </p:nvSpPr>
              <p:spPr bwMode="auto">
                <a:xfrm>
                  <a:off x="3694034" y="5181600"/>
                  <a:ext cx="381009"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INRIA</a:t>
                  </a:r>
                </a:p>
              </p:txBody>
            </p:sp>
            <p:sp>
              <p:nvSpPr>
                <p:cNvPr id="84" name="ZoneTexte 28"/>
                <p:cNvSpPr txBox="1">
                  <a:spLocks noChangeArrowheads="1"/>
                </p:cNvSpPr>
                <p:nvPr/>
              </p:nvSpPr>
              <p:spPr bwMode="auto">
                <a:xfrm>
                  <a:off x="4200457" y="5181600"/>
                  <a:ext cx="485786" cy="246221"/>
                </a:xfrm>
                <a:prstGeom prst="rect">
                  <a:avLst/>
                </a:prstGeom>
                <a:noFill/>
                <a:ln w="9525">
                  <a:noFill/>
                  <a:miter lim="800000"/>
                  <a:headEnd/>
                  <a:tailEnd/>
                </a:ln>
              </p:spPr>
              <p:txBody>
                <a:bodyPr wrap="none" lIns="36000" rIns="36000" anchor="ctr">
                  <a:prstTxWarp prst="textNoShape">
                    <a:avLst/>
                  </a:prstTxWarp>
                  <a:spAutoFit/>
                </a:bodyPr>
                <a:lstStyle>
                  <a:defPPr>
                    <a:defRPr lang="fr-FR"/>
                  </a:defPPr>
                  <a:lvl1pPr>
                    <a:defRPr sz="1000">
                      <a:solidFill>
                        <a:schemeClr val="bg1">
                          <a:lumMod val="65000"/>
                        </a:schemeClr>
                      </a:solidFill>
                      <a:latin typeface="Trebuchet MS" charset="0"/>
                      <a:ea typeface="Trebuchet MS" charset="0"/>
                      <a:cs typeface="Trebuchet MS" charset="0"/>
                    </a:defRPr>
                  </a:lvl1pPr>
                </a:lstStyle>
                <a:p>
                  <a:pPr lvl="0"/>
                  <a:r>
                    <a:rPr lang="fr-FR" dirty="0"/>
                    <a:t>INSERM</a:t>
                  </a:r>
                </a:p>
              </p:txBody>
            </p:sp>
            <p:sp>
              <p:nvSpPr>
                <p:cNvPr id="85" name="ZoneTexte 29"/>
                <p:cNvSpPr txBox="1">
                  <a:spLocks noChangeArrowheads="1"/>
                </p:cNvSpPr>
                <p:nvPr/>
              </p:nvSpPr>
              <p:spPr bwMode="auto">
                <a:xfrm>
                  <a:off x="4811659" y="5181600"/>
                  <a:ext cx="112556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PASTEUR</a:t>
                  </a:r>
                </a:p>
              </p:txBody>
            </p:sp>
            <p:sp>
              <p:nvSpPr>
                <p:cNvPr id="86" name="ZoneTexte 30"/>
                <p:cNvSpPr txBox="1">
                  <a:spLocks noChangeArrowheads="1"/>
                </p:cNvSpPr>
                <p:nvPr/>
              </p:nvSpPr>
              <p:spPr bwMode="auto">
                <a:xfrm>
                  <a:off x="6062638" y="5181600"/>
                  <a:ext cx="26194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IRD</a:t>
                  </a:r>
                </a:p>
              </p:txBody>
            </p:sp>
            <p:pic>
              <p:nvPicPr>
                <p:cNvPr id="87" name="Image 18" descr="SymboleRouge.jpg"/>
                <p:cNvPicPr>
                  <a:picLocks noChangeAspect="1"/>
                </p:cNvPicPr>
                <p:nvPr/>
              </p:nvPicPr>
              <p:blipFill>
                <a:blip r:embed="rId3"/>
                <a:srcRect/>
                <a:stretch>
                  <a:fillRect/>
                </a:stretch>
              </p:blipFill>
              <p:spPr bwMode="auto">
                <a:xfrm>
                  <a:off x="2667000" y="5257800"/>
                  <a:ext cx="126337" cy="113767"/>
                </a:xfrm>
                <a:prstGeom prst="rect">
                  <a:avLst/>
                </a:prstGeom>
                <a:noFill/>
                <a:ln w="9525">
                  <a:noFill/>
                  <a:miter lim="800000"/>
                  <a:headEnd/>
                  <a:tailEnd/>
                </a:ln>
              </p:spPr>
            </p:pic>
            <p:pic>
              <p:nvPicPr>
                <p:cNvPr id="88" name="Image 18" descr="SymboleRouge.jpg"/>
                <p:cNvPicPr>
                  <a:picLocks noChangeAspect="1"/>
                </p:cNvPicPr>
                <p:nvPr/>
              </p:nvPicPr>
              <p:blipFill>
                <a:blip r:embed="rId3"/>
                <a:srcRect/>
                <a:stretch>
                  <a:fillRect/>
                </a:stretch>
              </p:blipFill>
              <p:spPr bwMode="auto">
                <a:xfrm>
                  <a:off x="2175930" y="5257800"/>
                  <a:ext cx="126337" cy="113767"/>
                </a:xfrm>
                <a:prstGeom prst="rect">
                  <a:avLst/>
                </a:prstGeom>
                <a:noFill/>
                <a:ln w="9525">
                  <a:noFill/>
                  <a:miter lim="800000"/>
                  <a:headEnd/>
                  <a:tailEnd/>
                </a:ln>
              </p:spPr>
            </p:pic>
            <p:pic>
              <p:nvPicPr>
                <p:cNvPr id="89" name="Image 18" descr="SymboleRouge.jpg"/>
                <p:cNvPicPr>
                  <a:picLocks noChangeAspect="1"/>
                </p:cNvPicPr>
                <p:nvPr/>
              </p:nvPicPr>
              <p:blipFill>
                <a:blip r:embed="rId3"/>
                <a:srcRect/>
                <a:stretch>
                  <a:fillRect/>
                </a:stretch>
              </p:blipFill>
              <p:spPr bwMode="auto">
                <a:xfrm>
                  <a:off x="3107268" y="5257800"/>
                  <a:ext cx="126337" cy="113767"/>
                </a:xfrm>
                <a:prstGeom prst="rect">
                  <a:avLst/>
                </a:prstGeom>
                <a:noFill/>
                <a:ln w="9525">
                  <a:noFill/>
                  <a:miter lim="800000"/>
                  <a:headEnd/>
                  <a:tailEnd/>
                </a:ln>
              </p:spPr>
            </p:pic>
            <p:pic>
              <p:nvPicPr>
                <p:cNvPr id="90" name="Image 18" descr="SymboleRouge.jpg"/>
                <p:cNvPicPr>
                  <a:picLocks noChangeAspect="1"/>
                </p:cNvPicPr>
                <p:nvPr/>
              </p:nvPicPr>
              <p:blipFill>
                <a:blip r:embed="rId3"/>
                <a:srcRect/>
                <a:stretch>
                  <a:fillRect/>
                </a:stretch>
              </p:blipFill>
              <p:spPr bwMode="auto">
                <a:xfrm>
                  <a:off x="3572934" y="5257800"/>
                  <a:ext cx="126337" cy="113767"/>
                </a:xfrm>
                <a:prstGeom prst="rect">
                  <a:avLst/>
                </a:prstGeom>
                <a:noFill/>
                <a:ln w="9525">
                  <a:noFill/>
                  <a:miter lim="800000"/>
                  <a:headEnd/>
                  <a:tailEnd/>
                </a:ln>
              </p:spPr>
            </p:pic>
            <p:pic>
              <p:nvPicPr>
                <p:cNvPr id="91" name="Image 90" descr="SymboleRouge.jpg"/>
                <p:cNvPicPr>
                  <a:picLocks noChangeAspect="1"/>
                </p:cNvPicPr>
                <p:nvPr/>
              </p:nvPicPr>
              <p:blipFill>
                <a:blip r:embed="rId3"/>
                <a:srcRect/>
                <a:stretch>
                  <a:fillRect/>
                </a:stretch>
              </p:blipFill>
              <p:spPr bwMode="auto">
                <a:xfrm>
                  <a:off x="4072464" y="5257800"/>
                  <a:ext cx="126337" cy="113767"/>
                </a:xfrm>
                <a:prstGeom prst="rect">
                  <a:avLst/>
                </a:prstGeom>
                <a:noFill/>
                <a:ln w="9525">
                  <a:noFill/>
                  <a:miter lim="800000"/>
                  <a:headEnd/>
                  <a:tailEnd/>
                </a:ln>
              </p:spPr>
            </p:pic>
            <p:pic>
              <p:nvPicPr>
                <p:cNvPr id="92" name="Image 18" descr="SymboleRouge.jpg"/>
                <p:cNvPicPr>
                  <a:picLocks noChangeAspect="1"/>
                </p:cNvPicPr>
                <p:nvPr/>
              </p:nvPicPr>
              <p:blipFill>
                <a:blip r:embed="rId3"/>
                <a:srcRect/>
                <a:stretch>
                  <a:fillRect/>
                </a:stretch>
              </p:blipFill>
              <p:spPr bwMode="auto">
                <a:xfrm>
                  <a:off x="4686303" y="5257800"/>
                  <a:ext cx="126337" cy="113767"/>
                </a:xfrm>
                <a:prstGeom prst="rect">
                  <a:avLst/>
                </a:prstGeom>
                <a:noFill/>
                <a:ln w="9525">
                  <a:noFill/>
                  <a:miter lim="800000"/>
                  <a:headEnd/>
                  <a:tailEnd/>
                </a:ln>
              </p:spPr>
            </p:pic>
            <p:pic>
              <p:nvPicPr>
                <p:cNvPr id="93" name="Image 18" descr="SymboleRouge.jpg"/>
                <p:cNvPicPr>
                  <a:picLocks noChangeAspect="1"/>
                </p:cNvPicPr>
                <p:nvPr/>
              </p:nvPicPr>
              <p:blipFill>
                <a:blip r:embed="rId3"/>
                <a:srcRect/>
                <a:stretch>
                  <a:fillRect/>
                </a:stretch>
              </p:blipFill>
              <p:spPr bwMode="auto">
                <a:xfrm>
                  <a:off x="5935134" y="5257800"/>
                  <a:ext cx="126337" cy="113767"/>
                </a:xfrm>
                <a:prstGeom prst="rect">
                  <a:avLst/>
                </a:prstGeom>
                <a:noFill/>
                <a:ln w="9525">
                  <a:noFill/>
                  <a:miter lim="800000"/>
                  <a:headEnd/>
                  <a:tailEnd/>
                </a:ln>
              </p:spPr>
            </p:pic>
          </p:grpSp>
          <p:grpSp>
            <p:nvGrpSpPr>
              <p:cNvPr id="57" name="Grouper 93"/>
              <p:cNvGrpSpPr>
                <a:grpSpLocks/>
              </p:cNvGrpSpPr>
              <p:nvPr userDrawn="1"/>
            </p:nvGrpSpPr>
            <p:grpSpPr bwMode="auto">
              <a:xfrm>
                <a:off x="1279525" y="6527800"/>
                <a:ext cx="7623173" cy="246063"/>
                <a:chOff x="1254125" y="6527800"/>
                <a:chExt cx="7623173" cy="246063"/>
              </a:xfrm>
            </p:grpSpPr>
            <p:pic>
              <p:nvPicPr>
                <p:cNvPr id="58" name="Image 18" descr="SymboleRouge.jpg"/>
                <p:cNvPicPr>
                  <a:picLocks noChangeAspect="1"/>
                </p:cNvPicPr>
                <p:nvPr/>
              </p:nvPicPr>
              <p:blipFill>
                <a:blip r:embed="rId3"/>
                <a:srcRect/>
                <a:stretch>
                  <a:fillRect/>
                </a:stretch>
              </p:blipFill>
              <p:spPr bwMode="auto">
                <a:xfrm>
                  <a:off x="1602031" y="6595490"/>
                  <a:ext cx="126349" cy="113694"/>
                </a:xfrm>
                <a:prstGeom prst="rect">
                  <a:avLst/>
                </a:prstGeom>
                <a:noFill/>
                <a:ln w="9525">
                  <a:noFill/>
                  <a:miter lim="800000"/>
                  <a:headEnd/>
                  <a:tailEnd/>
                </a:ln>
              </p:spPr>
            </p:pic>
            <p:sp>
              <p:nvSpPr>
                <p:cNvPr id="59" name="ZoneTexte 40"/>
                <p:cNvSpPr txBox="1">
                  <a:spLocks noChangeArrowheads="1"/>
                </p:cNvSpPr>
                <p:nvPr/>
              </p:nvSpPr>
              <p:spPr bwMode="auto">
                <a:xfrm>
                  <a:off x="1254125" y="6527800"/>
                  <a:ext cx="355600" cy="246063"/>
                </a:xfrm>
                <a:prstGeom prst="rect">
                  <a:avLst/>
                </a:prstGeom>
                <a:noFill/>
                <a:ln w="9525">
                  <a:noFill/>
                  <a:miter lim="800000"/>
                  <a:headEnd/>
                  <a:tailEnd/>
                </a:ln>
              </p:spPr>
              <p:txBody>
                <a:bodyPr wrap="none" lIns="36000" rIns="36000" anchor="ctr">
                  <a:prstTxWarp prst="textNoShape">
                    <a:avLst/>
                  </a:prstTxWarp>
                  <a:spAutoFit/>
                </a:bodyPr>
                <a:lstStyle>
                  <a:defPPr>
                    <a:defRPr lang="fr-FR"/>
                  </a:defPPr>
                  <a:lvl1pPr>
                    <a:defRPr sz="1000">
                      <a:solidFill>
                        <a:schemeClr val="bg1">
                          <a:lumMod val="65000"/>
                        </a:schemeClr>
                      </a:solidFill>
                      <a:latin typeface="Trebuchet MS" charset="0"/>
                      <a:ea typeface="Trebuchet MS" charset="0"/>
                      <a:cs typeface="Trebuchet MS" charset="0"/>
                    </a:defRPr>
                  </a:lvl1pPr>
                </a:lstStyle>
                <a:p>
                  <a:pPr lvl="0"/>
                  <a:r>
                    <a:rPr lang="fr-FR" dirty="0"/>
                    <a:t>ARIIS</a:t>
                  </a:r>
                </a:p>
              </p:txBody>
            </p:sp>
            <p:sp>
              <p:nvSpPr>
                <p:cNvPr id="60" name="ZoneTexte 41"/>
                <p:cNvSpPr txBox="1">
                  <a:spLocks noChangeArrowheads="1"/>
                </p:cNvSpPr>
                <p:nvPr/>
              </p:nvSpPr>
              <p:spPr bwMode="auto">
                <a:xfrm>
                  <a:off x="2244725" y="6527800"/>
                  <a:ext cx="2698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EFS</a:t>
                  </a:r>
                </a:p>
              </p:txBody>
            </p:sp>
            <p:sp>
              <p:nvSpPr>
                <p:cNvPr id="61" name="ZoneTexte 42"/>
                <p:cNvSpPr txBox="1">
                  <a:spLocks noChangeArrowheads="1"/>
                </p:cNvSpPr>
                <p:nvPr/>
              </p:nvSpPr>
              <p:spPr bwMode="auto">
                <a:xfrm>
                  <a:off x="3995737" y="6527800"/>
                  <a:ext cx="4318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INERIS</a:t>
                  </a:r>
                </a:p>
              </p:txBody>
            </p:sp>
            <p:sp>
              <p:nvSpPr>
                <p:cNvPr id="62" name="ZoneTexte 43"/>
                <p:cNvSpPr txBox="1">
                  <a:spLocks noChangeArrowheads="1"/>
                </p:cNvSpPr>
                <p:nvPr/>
              </p:nvSpPr>
              <p:spPr bwMode="auto">
                <a:xfrm>
                  <a:off x="4537074" y="6527800"/>
                  <a:ext cx="9683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CURIE</a:t>
                  </a:r>
                </a:p>
              </p:txBody>
            </p:sp>
            <p:sp>
              <p:nvSpPr>
                <p:cNvPr id="63" name="ZoneTexte 44"/>
                <p:cNvSpPr txBox="1">
                  <a:spLocks noChangeArrowheads="1"/>
                </p:cNvSpPr>
                <p:nvPr/>
              </p:nvSpPr>
              <p:spPr bwMode="auto">
                <a:xfrm>
                  <a:off x="5616574" y="6527800"/>
                  <a:ext cx="15478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MINES-TELECOM</a:t>
                  </a:r>
                </a:p>
              </p:txBody>
            </p:sp>
            <p:sp>
              <p:nvSpPr>
                <p:cNvPr id="64" name="ZoneTexte 45"/>
                <p:cNvSpPr txBox="1">
                  <a:spLocks noChangeArrowheads="1"/>
                </p:cNvSpPr>
                <p:nvPr/>
              </p:nvSpPr>
              <p:spPr bwMode="auto">
                <a:xfrm>
                  <a:off x="8150223" y="6527800"/>
                  <a:ext cx="7270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kern="1200" dirty="0">
                      <a:solidFill>
                        <a:schemeClr val="bg1">
                          <a:lumMod val="65000"/>
                        </a:schemeClr>
                      </a:solidFill>
                      <a:latin typeface="Trebuchet MS" charset="0"/>
                      <a:ea typeface="Trebuchet MS" charset="0"/>
                      <a:cs typeface="Trebuchet MS" charset="0"/>
                    </a:rPr>
                    <a:t>UNICANCER</a:t>
                  </a:r>
                </a:p>
              </p:txBody>
            </p:sp>
            <p:pic>
              <p:nvPicPr>
                <p:cNvPr id="65" name="Image 64" descr="SymboleRouge.jpg"/>
                <p:cNvPicPr>
                  <a:picLocks noChangeAspect="1"/>
                </p:cNvPicPr>
                <p:nvPr/>
              </p:nvPicPr>
              <p:blipFill>
                <a:blip r:embed="rId3"/>
                <a:srcRect/>
                <a:stretch>
                  <a:fillRect/>
                </a:stretch>
              </p:blipFill>
              <p:spPr bwMode="auto">
                <a:xfrm>
                  <a:off x="4418602" y="6595490"/>
                  <a:ext cx="126349" cy="113694"/>
                </a:xfrm>
                <a:prstGeom prst="rect">
                  <a:avLst/>
                </a:prstGeom>
                <a:noFill/>
                <a:ln w="9525">
                  <a:noFill/>
                  <a:miter lim="800000"/>
                  <a:headEnd/>
                  <a:tailEnd/>
                </a:ln>
              </p:spPr>
            </p:pic>
            <p:pic>
              <p:nvPicPr>
                <p:cNvPr id="66" name="Image 18" descr="SymboleRouge.jpg"/>
                <p:cNvPicPr>
                  <a:picLocks noChangeAspect="1"/>
                </p:cNvPicPr>
                <p:nvPr/>
              </p:nvPicPr>
              <p:blipFill>
                <a:blip r:embed="rId3"/>
                <a:srcRect/>
                <a:stretch>
                  <a:fillRect/>
                </a:stretch>
              </p:blipFill>
              <p:spPr bwMode="auto">
                <a:xfrm>
                  <a:off x="2506515" y="6595490"/>
                  <a:ext cx="126349" cy="113694"/>
                </a:xfrm>
                <a:prstGeom prst="rect">
                  <a:avLst/>
                </a:prstGeom>
                <a:noFill/>
                <a:ln w="9525">
                  <a:noFill/>
                  <a:miter lim="800000"/>
                  <a:headEnd/>
                  <a:tailEnd/>
                </a:ln>
              </p:spPr>
            </p:pic>
            <p:pic>
              <p:nvPicPr>
                <p:cNvPr id="67" name="Image 66" descr="SymboleRouge.jpg"/>
                <p:cNvPicPr>
                  <a:picLocks noChangeAspect="1"/>
                </p:cNvPicPr>
                <p:nvPr/>
              </p:nvPicPr>
              <p:blipFill>
                <a:blip r:embed="rId3"/>
                <a:srcRect/>
                <a:stretch>
                  <a:fillRect/>
                </a:stretch>
              </p:blipFill>
              <p:spPr bwMode="auto">
                <a:xfrm>
                  <a:off x="5498016" y="6595490"/>
                  <a:ext cx="126349" cy="113694"/>
                </a:xfrm>
                <a:prstGeom prst="rect">
                  <a:avLst/>
                </a:prstGeom>
                <a:noFill/>
                <a:ln w="9525">
                  <a:noFill/>
                  <a:miter lim="800000"/>
                  <a:headEnd/>
                  <a:tailEnd/>
                </a:ln>
              </p:spPr>
            </p:pic>
            <p:sp>
              <p:nvSpPr>
                <p:cNvPr id="68" name="ZoneTexte 49"/>
                <p:cNvSpPr txBox="1">
                  <a:spLocks noChangeArrowheads="1"/>
                </p:cNvSpPr>
                <p:nvPr/>
              </p:nvSpPr>
              <p:spPr bwMode="auto">
                <a:xfrm>
                  <a:off x="7273923" y="6527800"/>
                  <a:ext cx="3286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IRBA</a:t>
                  </a:r>
                </a:p>
              </p:txBody>
            </p:sp>
            <p:sp>
              <p:nvSpPr>
                <p:cNvPr id="69" name="ZoneTexte 50"/>
                <p:cNvSpPr txBox="1">
                  <a:spLocks noChangeArrowheads="1"/>
                </p:cNvSpPr>
                <p:nvPr/>
              </p:nvSpPr>
              <p:spPr bwMode="auto">
                <a:xfrm>
                  <a:off x="7713661" y="6527800"/>
                  <a:ext cx="325437"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IRSN</a:t>
                  </a:r>
                </a:p>
              </p:txBody>
            </p:sp>
            <p:pic>
              <p:nvPicPr>
                <p:cNvPr id="70" name="Image 18" descr="SymboleRouge.jpg"/>
                <p:cNvPicPr>
                  <a:picLocks noChangeAspect="1"/>
                </p:cNvPicPr>
                <p:nvPr/>
              </p:nvPicPr>
              <p:blipFill>
                <a:blip r:embed="rId3"/>
                <a:srcRect/>
                <a:stretch>
                  <a:fillRect/>
                </a:stretch>
              </p:blipFill>
              <p:spPr bwMode="auto">
                <a:xfrm>
                  <a:off x="7594848" y="6595490"/>
                  <a:ext cx="126349" cy="113694"/>
                </a:xfrm>
                <a:prstGeom prst="rect">
                  <a:avLst/>
                </a:prstGeom>
                <a:noFill/>
                <a:ln w="9525">
                  <a:noFill/>
                  <a:miter lim="800000"/>
                  <a:headEnd/>
                  <a:tailEnd/>
                </a:ln>
              </p:spPr>
            </p:pic>
            <p:pic>
              <p:nvPicPr>
                <p:cNvPr id="71" name="Image 18" descr="SymboleRouge.jpg"/>
                <p:cNvPicPr>
                  <a:picLocks noChangeAspect="1"/>
                </p:cNvPicPr>
                <p:nvPr/>
              </p:nvPicPr>
              <p:blipFill>
                <a:blip r:embed="rId3"/>
                <a:srcRect/>
                <a:stretch>
                  <a:fillRect/>
                </a:stretch>
              </p:blipFill>
              <p:spPr bwMode="auto">
                <a:xfrm>
                  <a:off x="8031434" y="6595490"/>
                  <a:ext cx="126349" cy="113694"/>
                </a:xfrm>
                <a:prstGeom prst="rect">
                  <a:avLst/>
                </a:prstGeom>
                <a:noFill/>
                <a:ln w="9525">
                  <a:noFill/>
                  <a:miter lim="800000"/>
                  <a:headEnd/>
                  <a:tailEnd/>
                </a:ln>
              </p:spPr>
            </p:pic>
            <p:pic>
              <p:nvPicPr>
                <p:cNvPr id="72" name="Image 18" descr="SymboleRouge.jpg"/>
                <p:cNvPicPr>
                  <a:picLocks noChangeAspect="1"/>
                </p:cNvPicPr>
                <p:nvPr/>
              </p:nvPicPr>
              <p:blipFill>
                <a:blip r:embed="rId3"/>
                <a:srcRect/>
                <a:stretch>
                  <a:fillRect/>
                </a:stretch>
              </p:blipFill>
              <p:spPr bwMode="auto">
                <a:xfrm>
                  <a:off x="7155631" y="6595490"/>
                  <a:ext cx="126349" cy="113694"/>
                </a:xfrm>
                <a:prstGeom prst="rect">
                  <a:avLst/>
                </a:prstGeom>
                <a:noFill/>
                <a:ln w="9525">
                  <a:noFill/>
                  <a:miter lim="800000"/>
                  <a:headEnd/>
                  <a:tailEnd/>
                </a:ln>
              </p:spPr>
            </p:pic>
            <p:sp>
              <p:nvSpPr>
                <p:cNvPr id="73" name="ZoneTexte 54"/>
                <p:cNvSpPr txBox="1">
                  <a:spLocks noChangeArrowheads="1"/>
                </p:cNvSpPr>
                <p:nvPr/>
              </p:nvSpPr>
              <p:spPr bwMode="auto">
                <a:xfrm>
                  <a:off x="1720850" y="6527800"/>
                  <a:ext cx="41275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CIRAD</a:t>
                  </a:r>
                </a:p>
              </p:txBody>
            </p:sp>
            <p:pic>
              <p:nvPicPr>
                <p:cNvPr id="74" name="Image 18" descr="SymboleRouge.jpg"/>
                <p:cNvPicPr>
                  <a:picLocks noChangeAspect="1"/>
                </p:cNvPicPr>
                <p:nvPr/>
              </p:nvPicPr>
              <p:blipFill>
                <a:blip r:embed="rId3"/>
                <a:srcRect/>
                <a:stretch>
                  <a:fillRect/>
                </a:stretch>
              </p:blipFill>
              <p:spPr bwMode="auto">
                <a:xfrm>
                  <a:off x="2126102" y="6595490"/>
                  <a:ext cx="126349" cy="113694"/>
                </a:xfrm>
                <a:prstGeom prst="rect">
                  <a:avLst/>
                </a:prstGeom>
                <a:noFill/>
                <a:ln w="9525">
                  <a:noFill/>
                  <a:miter lim="800000"/>
                  <a:headEnd/>
                  <a:tailEnd/>
                </a:ln>
              </p:spPr>
            </p:pic>
            <p:sp>
              <p:nvSpPr>
                <p:cNvPr id="75" name="ZoneTexte 56"/>
                <p:cNvSpPr txBox="1">
                  <a:spLocks noChangeArrowheads="1"/>
                </p:cNvSpPr>
                <p:nvPr/>
              </p:nvSpPr>
              <p:spPr bwMode="auto">
                <a:xfrm>
                  <a:off x="2624138" y="6527800"/>
                  <a:ext cx="1262062" cy="246063"/>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FONDATION MERIEUX</a:t>
                  </a:r>
                </a:p>
              </p:txBody>
            </p:sp>
            <p:pic>
              <p:nvPicPr>
                <p:cNvPr id="76" name="Image 18" descr="SymboleRouge.jpg"/>
                <p:cNvPicPr>
                  <a:picLocks noChangeAspect="1"/>
                </p:cNvPicPr>
                <p:nvPr/>
              </p:nvPicPr>
              <p:blipFill>
                <a:blip r:embed="rId3"/>
                <a:srcRect/>
                <a:stretch>
                  <a:fillRect/>
                </a:stretch>
              </p:blipFill>
              <p:spPr bwMode="auto">
                <a:xfrm>
                  <a:off x="3877623" y="6595490"/>
                  <a:ext cx="126349" cy="113694"/>
                </a:xfrm>
                <a:prstGeom prst="rect">
                  <a:avLst/>
                </a:prstGeom>
                <a:noFill/>
                <a:ln w="9525">
                  <a:noFill/>
                  <a:miter lim="800000"/>
                  <a:headEnd/>
                  <a:tailEnd/>
                </a:ln>
              </p:spPr>
            </p:pic>
          </p:grpSp>
        </p:grpSp>
        <p:pic>
          <p:nvPicPr>
            <p:cNvPr id="54" name="Image 53" descr="aviesanSeul.eps"/>
            <p:cNvPicPr>
              <a:picLocks noChangeAspect="1"/>
            </p:cNvPicPr>
            <p:nvPr userDrawn="1"/>
          </p:nvPicPr>
          <p:blipFill>
            <a:blip r:embed="rId4"/>
            <a:srcRect/>
            <a:stretch>
              <a:fillRect/>
            </a:stretch>
          </p:blipFill>
          <p:spPr bwMode="auto">
            <a:xfrm>
              <a:off x="342900" y="6426202"/>
              <a:ext cx="817039" cy="127095"/>
            </a:xfrm>
            <a:prstGeom prst="rect">
              <a:avLst/>
            </a:prstGeom>
            <a:noFill/>
            <a:ln w="9525">
              <a:noFill/>
              <a:miter lim="800000"/>
              <a:headEnd/>
              <a:tailEnd/>
            </a:ln>
          </p:spPr>
        </p:pic>
        <p:cxnSp>
          <p:nvCxnSpPr>
            <p:cNvPr id="55" name="Connecteur droit 54"/>
            <p:cNvCxnSpPr/>
            <p:nvPr userDrawn="1"/>
          </p:nvCxnSpPr>
          <p:spPr bwMode="auto">
            <a:xfrm rot="5400000">
              <a:off x="1108075" y="6580188"/>
              <a:ext cx="258763" cy="1587"/>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DA4932"/>
              </a:solidFill>
              <a:prstDash val="solid"/>
              <a:round/>
              <a:headEnd type="none" w="med" len="med"/>
              <a:tailEnd type="none" w="med" len="med"/>
            </a:ln>
            <a:effectLst/>
          </p:spPr>
        </p:cxnSp>
      </p:grpSp>
      <p:sp>
        <p:nvSpPr>
          <p:cNvPr id="47" name="Rectangle 7"/>
          <p:cNvSpPr>
            <a:spLocks noGrp="1" noChangeArrowheads="1"/>
          </p:cNvSpPr>
          <p:nvPr>
            <p:ph type="sldNum" sz="quarter" idx="4"/>
          </p:nvPr>
        </p:nvSpPr>
        <p:spPr bwMode="auto">
          <a:xfrm>
            <a:off x="8610600" y="4495800"/>
            <a:ext cx="53340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lang="en-US" sz="1050" b="1" kern="1200" smtClean="0">
                <a:solidFill>
                  <a:srgbClr val="660066"/>
                </a:solidFill>
                <a:latin typeface="Verdana"/>
                <a:ea typeface="+mn-ea"/>
                <a:cs typeface="Verdana"/>
              </a:defRPr>
            </a:lvl1pPr>
          </a:lstStyle>
          <a:p>
            <a:pPr>
              <a:defRPr/>
            </a:pPr>
            <a:fld id="{A67CDC84-819A-E042-A24B-5E3C38048050}" type="slidenum">
              <a:rPr lang="fr-FR" smtClean="0"/>
              <a:pPr>
                <a:defRPr/>
              </a:pPr>
              <a:t>‹N°›</a:t>
            </a:fld>
            <a:endParaRPr lang="fr-FR" dirty="0"/>
          </a:p>
        </p:txBody>
      </p:sp>
      <p:cxnSp>
        <p:nvCxnSpPr>
          <p:cNvPr id="48" name="Connecteur droit 47"/>
          <p:cNvCxnSpPr/>
          <p:nvPr userDrawn="1"/>
        </p:nvCxnSpPr>
        <p:spPr bwMode="auto">
          <a:xfrm>
            <a:off x="8763000" y="479425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49" name="Connecteur droit 48"/>
          <p:cNvCxnSpPr/>
          <p:nvPr userDrawn="1"/>
        </p:nvCxnSpPr>
        <p:spPr bwMode="auto">
          <a:xfrm>
            <a:off x="8763000" y="45720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sp>
        <p:nvSpPr>
          <p:cNvPr id="3" name="Espace réservé du contenu 2"/>
          <p:cNvSpPr>
            <a:spLocks noGrp="1"/>
          </p:cNvSpPr>
          <p:nvPr>
            <p:ph sz="quarter" idx="10"/>
          </p:nvPr>
        </p:nvSpPr>
        <p:spPr>
          <a:xfrm>
            <a:off x="361728" y="4897624"/>
            <a:ext cx="8401272" cy="763624"/>
          </a:xfrm>
        </p:spPr>
        <p:txBody>
          <a:bodyPr/>
          <a:lstStyle>
            <a:lvl1pPr marL="0" indent="0" algn="ctr">
              <a:buNone/>
              <a:defRPr sz="2400">
                <a:latin typeface="+mn-lt"/>
              </a:defRPr>
            </a:lvl1pPr>
          </a:lstStyle>
          <a:p>
            <a:pPr lvl="0"/>
            <a:r>
              <a:rPr lang="fr-FR" dirty="0"/>
              <a:t>Modifiez les styles du texte du masque</a:t>
            </a:r>
          </a:p>
        </p:txBody>
      </p:sp>
      <p:pic>
        <p:nvPicPr>
          <p:cNvPr id="50" name="Image 49" descr="IdentifiantMultipli.png"/>
          <p:cNvPicPr>
            <a:picLocks noChangeAspect="1"/>
          </p:cNvPicPr>
          <p:nvPr userDrawn="1"/>
        </p:nvPicPr>
        <p:blipFill>
          <a:blip r:embed="rId5"/>
          <a:stretch>
            <a:fillRect/>
          </a:stretch>
        </p:blipFill>
        <p:spPr>
          <a:xfrm>
            <a:off x="76201" y="686336"/>
            <a:ext cx="2241551" cy="532864"/>
          </a:xfrm>
          <a:prstGeom prst="rect">
            <a:avLst/>
          </a:prstGeom>
        </p:spPr>
      </p:pic>
      <p:pic>
        <p:nvPicPr>
          <p:cNvPr id="51" name="Picture 2"/>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0803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2" name="Titre 1"/>
          <p:cNvSpPr>
            <a:spLocks noGrp="1"/>
          </p:cNvSpPr>
          <p:nvPr>
            <p:ph type="title" hasCustomPrompt="1"/>
          </p:nvPr>
        </p:nvSpPr>
        <p:spPr>
          <a:xfrm>
            <a:off x="587642" y="533401"/>
            <a:ext cx="6575158" cy="1059396"/>
          </a:xfrm>
        </p:spPr>
        <p:txBody>
          <a:bodyPr anchor="t"/>
          <a:lstStyle>
            <a:lvl1pPr>
              <a:defRPr sz="3200" b="1" cap="small" baseline="0">
                <a:solidFill>
                  <a:srgbClr val="660066"/>
                </a:solidFill>
                <a:latin typeface="Arial Black" panose="020B0A04020102020204" pitchFamily="34" charset="0"/>
                <a:cs typeface="Verdana"/>
              </a:defRPr>
            </a:lvl1pPr>
          </a:lstStyle>
          <a:p>
            <a:r>
              <a:rPr lang="fr-FR" dirty="0"/>
              <a:t>Cliquez et modifiez le titre</a:t>
            </a:r>
          </a:p>
        </p:txBody>
      </p:sp>
      <p:sp>
        <p:nvSpPr>
          <p:cNvPr id="5" name="Rectangle 7"/>
          <p:cNvSpPr>
            <a:spLocks noGrp="1" noChangeArrowheads="1"/>
          </p:cNvSpPr>
          <p:nvPr>
            <p:ph type="sldNum" sz="quarter" idx="4"/>
          </p:nvPr>
        </p:nvSpPr>
        <p:spPr bwMode="auto">
          <a:xfrm>
            <a:off x="8532440" y="6446837"/>
            <a:ext cx="61156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50" b="1">
                <a:solidFill>
                  <a:srgbClr val="660066"/>
                </a:solidFill>
                <a:latin typeface="Verdana"/>
                <a:cs typeface="Verdana"/>
              </a:defRPr>
            </a:lvl1pPr>
          </a:lstStyle>
          <a:p>
            <a:pPr>
              <a:defRPr/>
            </a:pPr>
            <a:fld id="{A67CDC84-819A-E042-A24B-5E3C38048050}" type="slidenum">
              <a:rPr lang="en-US" smtClean="0"/>
              <a:pPr>
                <a:defRPr/>
              </a:pPr>
              <a:t>‹N°›</a:t>
            </a:fld>
            <a:endParaRPr lang="en-US"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Image 8" descr="IdentifiantMultipli.png"/>
          <p:cNvPicPr>
            <a:picLocks noChangeAspect="1"/>
          </p:cNvPicPr>
          <p:nvPr userDrawn="1"/>
        </p:nvPicPr>
        <p:blipFill>
          <a:blip r:embed="rId3"/>
          <a:stretch>
            <a:fillRect/>
          </a:stretch>
        </p:blipFill>
        <p:spPr>
          <a:xfrm>
            <a:off x="1219202" y="130546"/>
            <a:ext cx="990599" cy="235487"/>
          </a:xfrm>
          <a:prstGeom prst="rect">
            <a:avLst/>
          </a:prstGeom>
        </p:spPr>
      </p:pic>
      <p:pic>
        <p:nvPicPr>
          <p:cNvPr id="10"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35756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5" name="Rectangle 7"/>
          <p:cNvSpPr>
            <a:spLocks noGrp="1" noChangeArrowheads="1"/>
          </p:cNvSpPr>
          <p:nvPr>
            <p:ph type="sldNum" sz="quarter" idx="4"/>
          </p:nvPr>
        </p:nvSpPr>
        <p:spPr bwMode="auto">
          <a:xfrm>
            <a:off x="8532440" y="6446837"/>
            <a:ext cx="61156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50" b="1">
                <a:solidFill>
                  <a:srgbClr val="660066"/>
                </a:solidFill>
                <a:latin typeface="Verdana"/>
                <a:cs typeface="Verdana"/>
              </a:defRPr>
            </a:lvl1pPr>
          </a:lstStyle>
          <a:p>
            <a:pPr>
              <a:defRPr/>
            </a:pPr>
            <a:fld id="{A67CDC84-819A-E042-A24B-5E3C38048050}" type="slidenum">
              <a:rPr lang="en-US" smtClean="0"/>
              <a:pPr>
                <a:defRPr/>
              </a:pPr>
              <a:t>‹N°›</a:t>
            </a:fld>
            <a:endParaRPr lang="en-US"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Image 8" descr="IdentifiantMultipli.png"/>
          <p:cNvPicPr>
            <a:picLocks noChangeAspect="1"/>
          </p:cNvPicPr>
          <p:nvPr userDrawn="1"/>
        </p:nvPicPr>
        <p:blipFill>
          <a:blip r:embed="rId3"/>
          <a:stretch>
            <a:fillRect/>
          </a:stretch>
        </p:blipFill>
        <p:spPr>
          <a:xfrm>
            <a:off x="1219202" y="130546"/>
            <a:ext cx="990599" cy="235487"/>
          </a:xfrm>
          <a:prstGeom prst="rect">
            <a:avLst/>
          </a:prstGeom>
        </p:spPr>
      </p:pic>
      <p:pic>
        <p:nvPicPr>
          <p:cNvPr id="10"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1630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2" name="Titre 1"/>
          <p:cNvSpPr>
            <a:spLocks noGrp="1"/>
          </p:cNvSpPr>
          <p:nvPr>
            <p:ph type="title"/>
          </p:nvPr>
        </p:nvSpPr>
        <p:spPr>
          <a:xfrm>
            <a:off x="609600" y="533401"/>
            <a:ext cx="7924800" cy="807368"/>
          </a:xfrm>
        </p:spPr>
        <p:txBody>
          <a:bodyPr anchor="t"/>
          <a:lstStyle>
            <a:lvl1pPr>
              <a:defRPr sz="3200" b="1" cap="small" baseline="0">
                <a:solidFill>
                  <a:srgbClr val="EA641B"/>
                </a:solidFill>
                <a:latin typeface="Arial Black" panose="020B0A04020102020204" pitchFamily="34" charset="0"/>
                <a:cs typeface="Arial" panose="020B0604020202020204" pitchFamily="34" charset="0"/>
              </a:defRPr>
            </a:lvl1pPr>
          </a:lstStyle>
          <a:p>
            <a:r>
              <a:rPr lang="fr-FR" dirty="0"/>
              <a:t>Modifiez le style du titre</a:t>
            </a:r>
          </a:p>
        </p:txBody>
      </p:sp>
      <p:sp>
        <p:nvSpPr>
          <p:cNvPr id="5" name="Rectangle 7"/>
          <p:cNvSpPr>
            <a:spLocks noGrp="1" noChangeArrowheads="1"/>
          </p:cNvSpPr>
          <p:nvPr>
            <p:ph type="sldNum" sz="quarter" idx="4"/>
          </p:nvPr>
        </p:nvSpPr>
        <p:spPr bwMode="auto">
          <a:xfrm>
            <a:off x="8604448" y="6446837"/>
            <a:ext cx="539552"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lang="en-US" sz="1050" b="1" kern="1200" smtClean="0">
                <a:solidFill>
                  <a:srgbClr val="660066"/>
                </a:solidFill>
                <a:latin typeface="Verdana"/>
                <a:ea typeface="+mn-ea"/>
                <a:cs typeface="Verdana"/>
              </a:defRPr>
            </a:lvl1pPr>
          </a:lstStyle>
          <a:p>
            <a:pPr>
              <a:defRPr/>
            </a:pPr>
            <a:fld id="{A67CDC84-819A-E042-A24B-5E3C38048050}" type="slidenum">
              <a:rPr lang="fr-FR" smtClean="0"/>
              <a:pPr>
                <a:defRPr/>
              </a:pPr>
              <a:t>‹N°›</a:t>
            </a:fld>
            <a:endParaRPr lang="fr-FR"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Image 8" descr="IdentifiantMultipli.png"/>
          <p:cNvPicPr>
            <a:picLocks noChangeAspect="1"/>
          </p:cNvPicPr>
          <p:nvPr userDrawn="1"/>
        </p:nvPicPr>
        <p:blipFill>
          <a:blip r:embed="rId3"/>
          <a:stretch>
            <a:fillRect/>
          </a:stretch>
        </p:blipFill>
        <p:spPr>
          <a:xfrm>
            <a:off x="1219202" y="130546"/>
            <a:ext cx="990599" cy="235487"/>
          </a:xfrm>
          <a:prstGeom prst="rect">
            <a:avLst/>
          </a:prstGeom>
        </p:spPr>
      </p:pic>
      <p:pic>
        <p:nvPicPr>
          <p:cNvPr id="10"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8556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tête de section">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3" name="Rectangle 2"/>
          <p:cNvSpPr>
            <a:spLocks noGrp="1" noChangeArrowheads="1"/>
          </p:cNvSpPr>
          <p:nvPr>
            <p:ph type="title"/>
          </p:nvPr>
        </p:nvSpPr>
        <p:spPr>
          <a:xfrm>
            <a:off x="1752600" y="110065"/>
            <a:ext cx="7162800" cy="792163"/>
          </a:xfrm>
        </p:spPr>
        <p:txBody>
          <a:bodyPr/>
          <a:lstStyle>
            <a:lvl1pPr>
              <a:defRPr sz="3200" b="1" cap="small" baseline="0">
                <a:solidFill>
                  <a:srgbClr val="660066"/>
                </a:solidFill>
                <a:latin typeface="Arial Black" panose="020B0A04020102020204" pitchFamily="34" charset="0"/>
                <a:cs typeface="Verdana"/>
              </a:defRPr>
            </a:lvl1pPr>
          </a:lstStyle>
          <a:p>
            <a:r>
              <a:rPr lang="fr-FR"/>
              <a:t>Modifiez le style du titre</a:t>
            </a:r>
            <a:endParaRPr lang="en-US" dirty="0"/>
          </a:p>
        </p:txBody>
      </p:sp>
      <p:sp>
        <p:nvSpPr>
          <p:cNvPr id="5" name="Rectangle 7"/>
          <p:cNvSpPr>
            <a:spLocks noGrp="1" noChangeArrowheads="1"/>
          </p:cNvSpPr>
          <p:nvPr>
            <p:ph type="sldNum" sz="quarter" idx="4"/>
          </p:nvPr>
        </p:nvSpPr>
        <p:spPr bwMode="auto">
          <a:xfrm>
            <a:off x="8568444" y="6446837"/>
            <a:ext cx="575556"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lang="en-US" sz="1050" b="1" smtClean="0">
                <a:solidFill>
                  <a:srgbClr val="660066"/>
                </a:solidFill>
                <a:latin typeface="Verdana"/>
                <a:cs typeface="Verdana"/>
              </a:defRPr>
            </a:lvl1pPr>
          </a:lstStyle>
          <a:p>
            <a:pPr algn="r"/>
            <a:fld id="{A67CDC84-819A-E042-A24B-5E3C38048050}" type="slidenum">
              <a:rPr lang="fr-FR" smtClean="0"/>
              <a:pPr algn="r"/>
              <a:t>‹N°›</a:t>
            </a:fld>
            <a:endParaRPr lang="fr-FR"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8" name="Image 7" descr="IdentifiantMultipli.png"/>
          <p:cNvPicPr>
            <a:picLocks noChangeAspect="1"/>
          </p:cNvPicPr>
          <p:nvPr userDrawn="1"/>
        </p:nvPicPr>
        <p:blipFill>
          <a:blip r:embed="rId3"/>
          <a:stretch>
            <a:fillRect/>
          </a:stretch>
        </p:blipFill>
        <p:spPr>
          <a:xfrm rot="16200000">
            <a:off x="-236523" y="1103328"/>
            <a:ext cx="1295400" cy="307945"/>
          </a:xfrm>
          <a:prstGeom prst="rect">
            <a:avLst/>
          </a:prstGeom>
        </p:spPr>
      </p:pic>
      <p:pic>
        <p:nvPicPr>
          <p:cNvPr id="10"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520" y="2895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4678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74A8A302-4479-4582-AFC4-53DB3AB68DF4}" type="slidenum">
              <a:rPr lang="fr-FR" smtClean="0"/>
              <a:pPr/>
              <a:t>‹N°›</a:t>
            </a:fld>
            <a:endParaRPr lang="fr-FR"/>
          </a:p>
        </p:txBody>
      </p:sp>
      <p:pic>
        <p:nvPicPr>
          <p:cNvPr id="7"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1356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rgbClr val="D2533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solidFill>
                  <a:schemeClr val="tx1"/>
                </a:solidFill>
              </a:defRPr>
            </a:lvl1pPr>
          </a:lstStyle>
          <a:p>
            <a:r>
              <a:rPr lang="fr-FR" dirty="0"/>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4A8A302-4479-4582-AFC4-53DB3AB68DF4}" type="slidenum">
              <a:rPr lang="fr-FR" smtClean="0"/>
              <a:pPr/>
              <a:t>‹N°›</a:t>
            </a:fld>
            <a:endParaRPr lang="fr-F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52595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4A8A302-4479-4582-AFC4-53DB3AB68DF4}" type="slidenum">
              <a:rPr lang="fr-FR" smtClean="0"/>
              <a:pPr/>
              <a:t>‹N°›</a:t>
            </a:fld>
            <a:endParaRPr lang="fr-FR"/>
          </a:p>
        </p:txBody>
      </p:sp>
      <p:pic>
        <p:nvPicPr>
          <p:cNvPr id="8"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5782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4A8A302-4479-4582-AFC4-53DB3AB68DF4}" type="slidenum">
              <a:rPr lang="fr-FR" smtClean="0"/>
              <a:pPr/>
              <a:t>‹N°›</a:t>
            </a:fld>
            <a:endParaRPr lang="fr-F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2"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8090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Date Placeholder 2"/>
          <p:cNvSpPr>
            <a:spLocks noGrp="1"/>
          </p:cNvSpPr>
          <p:nvPr>
            <p:ph type="dt" sz="half" idx="10"/>
          </p:nvPr>
        </p:nvSpPr>
        <p:spPr/>
        <p:txBody>
          <a:bodyPr/>
          <a:lstStyle/>
          <a:p>
            <a:endParaRPr lang="fr-FR"/>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74A8A302-4479-4582-AFC4-53DB3AB68DF4}" type="slidenum">
              <a:rPr lang="fr-FR" smtClean="0"/>
              <a:pPr/>
              <a:t>‹N°›</a:t>
            </a:fld>
            <a:endParaRPr lang="fr-FR"/>
          </a:p>
        </p:txBody>
      </p:sp>
      <p:pic>
        <p:nvPicPr>
          <p:cNvPr id="6" name="Picture 2"/>
          <p:cNvPicPr>
            <a:picLocks noChangeAspect="1" noChangeArrowheads="1"/>
          </p:cNvPicPr>
          <p:nvPr userDrawn="1"/>
        </p:nvPicPr>
        <p:blipFill>
          <a:blip r:embed="rId2" cstate="screen">
            <a:extLst>
              <a:ext uri="{28A0092B-C50C-407E-A947-70E740481C1C}">
                <a14:useLocalDpi xmlns:a14="http://schemas.microsoft.com/office/drawing/2010/main" val="0"/>
              </a:ext>
            </a:extLst>
          </a:blip>
          <a:srcRect/>
          <a:stretch>
            <a:fillRect/>
          </a:stretch>
        </p:blipFill>
        <p:spPr bwMode="auto">
          <a:xfrm>
            <a:off x="3707904" y="6309320"/>
            <a:ext cx="147875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1501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hasCustomPrompt="1"/>
          </p:nvPr>
        </p:nvSpPr>
        <p:spPr>
          <a:xfrm>
            <a:off x="3200400" y="0"/>
            <a:ext cx="5791200" cy="2286000"/>
          </a:xfrm>
        </p:spPr>
        <p:txBody>
          <a:bodyPr lIns="0" rIns="0" anchor="ctr"/>
          <a:lstStyle>
            <a:lvl1pPr>
              <a:defRPr sz="4000" b="1" cap="small" baseline="0">
                <a:solidFill>
                  <a:srgbClr val="660066"/>
                </a:solidFill>
                <a:latin typeface="Arial Black" panose="020B0A04020102020204" pitchFamily="34" charset="0"/>
                <a:cs typeface="Verdana"/>
              </a:defRPr>
            </a:lvl1pPr>
          </a:lstStyle>
          <a:p>
            <a:r>
              <a:rPr lang="fr-FR" dirty="0"/>
              <a:t>MODIFIEZ LE STYLE DU TITRE</a:t>
            </a:r>
            <a:endParaRPr lang="en-US" dirty="0"/>
          </a:p>
        </p:txBody>
      </p:sp>
      <p:sp>
        <p:nvSpPr>
          <p:cNvPr id="3075" name="Rectangle 3"/>
          <p:cNvSpPr>
            <a:spLocks noGrp="1" noChangeArrowheads="1"/>
          </p:cNvSpPr>
          <p:nvPr>
            <p:ph type="subTitle" idx="1"/>
          </p:nvPr>
        </p:nvSpPr>
        <p:spPr>
          <a:xfrm>
            <a:off x="4572000" y="2438400"/>
            <a:ext cx="4419600" cy="990600"/>
          </a:xfrm>
        </p:spPr>
        <p:txBody>
          <a:bodyPr lIns="0" rIns="0" anchor="ctr"/>
          <a:lstStyle>
            <a:lvl1pPr marL="0" indent="0">
              <a:buFontTx/>
              <a:buNone/>
              <a:defRPr sz="1800">
                <a:solidFill>
                  <a:schemeClr val="tx1">
                    <a:lumMod val="75000"/>
                  </a:schemeClr>
                </a:solidFill>
                <a:latin typeface="Arial"/>
                <a:cs typeface="Arial"/>
              </a:defRPr>
            </a:lvl1pPr>
          </a:lstStyle>
          <a:p>
            <a:r>
              <a:rPr lang="fr-FR"/>
              <a:t>Modifiez le style des sous-titres du masque</a:t>
            </a:r>
            <a:endParaRPr lang="en-US" dirty="0"/>
          </a:p>
        </p:txBody>
      </p:sp>
      <p:grpSp>
        <p:nvGrpSpPr>
          <p:cNvPr id="6" name="Grouper 95"/>
          <p:cNvGrpSpPr>
            <a:grpSpLocks/>
          </p:cNvGrpSpPr>
          <p:nvPr userDrawn="1"/>
        </p:nvGrpSpPr>
        <p:grpSpPr bwMode="auto">
          <a:xfrm>
            <a:off x="342900" y="6375400"/>
            <a:ext cx="8559800" cy="398463"/>
            <a:chOff x="342900" y="6375400"/>
            <a:chExt cx="8559798" cy="398463"/>
          </a:xfrm>
        </p:grpSpPr>
        <p:grpSp>
          <p:nvGrpSpPr>
            <p:cNvPr id="7" name="Grouper 94"/>
            <p:cNvGrpSpPr>
              <a:grpSpLocks/>
            </p:cNvGrpSpPr>
            <p:nvPr userDrawn="1"/>
          </p:nvGrpSpPr>
          <p:grpSpPr bwMode="auto">
            <a:xfrm>
              <a:off x="1254125" y="6375400"/>
              <a:ext cx="7648573" cy="398463"/>
              <a:chOff x="1254125" y="6375400"/>
              <a:chExt cx="7648573" cy="398463"/>
            </a:xfrm>
          </p:grpSpPr>
          <p:grpSp>
            <p:nvGrpSpPr>
              <p:cNvPr id="10" name="Grouper 20"/>
              <p:cNvGrpSpPr>
                <a:grpSpLocks/>
              </p:cNvGrpSpPr>
              <p:nvPr userDrawn="1"/>
            </p:nvGrpSpPr>
            <p:grpSpPr bwMode="auto">
              <a:xfrm>
                <a:off x="1254125" y="6375400"/>
                <a:ext cx="4972049" cy="246063"/>
                <a:chOff x="1352417" y="5181600"/>
                <a:chExt cx="4972164" cy="246221"/>
              </a:xfrm>
            </p:grpSpPr>
            <p:pic>
              <p:nvPicPr>
                <p:cNvPr id="31" name="Image 18" descr="SymboleRouge.jpg"/>
                <p:cNvPicPr>
                  <a:picLocks noChangeAspect="1"/>
                </p:cNvPicPr>
                <p:nvPr/>
              </p:nvPicPr>
              <p:blipFill>
                <a:blip r:embed="rId3"/>
                <a:srcRect/>
                <a:stretch>
                  <a:fillRect/>
                </a:stretch>
              </p:blipFill>
              <p:spPr bwMode="auto">
                <a:xfrm>
                  <a:off x="1661807" y="5249333"/>
                  <a:ext cx="126337" cy="113767"/>
                </a:xfrm>
                <a:prstGeom prst="rect">
                  <a:avLst/>
                </a:prstGeom>
                <a:noFill/>
                <a:ln w="9525">
                  <a:noFill/>
                  <a:miter lim="800000"/>
                  <a:headEnd/>
                  <a:tailEnd/>
                </a:ln>
              </p:spPr>
            </p:pic>
            <p:sp>
              <p:nvSpPr>
                <p:cNvPr id="32" name="ZoneTexte 22"/>
                <p:cNvSpPr txBox="1">
                  <a:spLocks noChangeArrowheads="1"/>
                </p:cNvSpPr>
                <p:nvPr/>
              </p:nvSpPr>
              <p:spPr bwMode="auto">
                <a:xfrm>
                  <a:off x="1352417" y="5181600"/>
                  <a:ext cx="309570" cy="246221"/>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CEA</a:t>
                  </a:r>
                </a:p>
              </p:txBody>
            </p:sp>
            <p:sp>
              <p:nvSpPr>
                <p:cNvPr id="33" name="ZoneTexte 23"/>
                <p:cNvSpPr txBox="1">
                  <a:spLocks noChangeArrowheads="1"/>
                </p:cNvSpPr>
                <p:nvPr/>
              </p:nvSpPr>
              <p:spPr bwMode="auto">
                <a:xfrm>
                  <a:off x="1787402" y="5181600"/>
                  <a:ext cx="392122"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CHRU</a:t>
                  </a:r>
                </a:p>
              </p:txBody>
            </p:sp>
            <p:sp>
              <p:nvSpPr>
                <p:cNvPr id="34" name="ZoneTexte 24"/>
                <p:cNvSpPr txBox="1">
                  <a:spLocks noChangeArrowheads="1"/>
                </p:cNvSpPr>
                <p:nvPr/>
              </p:nvSpPr>
              <p:spPr bwMode="auto">
                <a:xfrm>
                  <a:off x="2304939" y="5181600"/>
                  <a:ext cx="366721"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CNRS</a:t>
                  </a:r>
                </a:p>
              </p:txBody>
            </p:sp>
            <p:sp>
              <p:nvSpPr>
                <p:cNvPr id="35" name="ZoneTexte 25"/>
                <p:cNvSpPr txBox="1">
                  <a:spLocks noChangeArrowheads="1"/>
                </p:cNvSpPr>
                <p:nvPr/>
              </p:nvSpPr>
              <p:spPr bwMode="auto">
                <a:xfrm>
                  <a:off x="2797075" y="5181600"/>
                  <a:ext cx="304807"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CPU</a:t>
                  </a:r>
                </a:p>
              </p:txBody>
            </p:sp>
            <p:sp>
              <p:nvSpPr>
                <p:cNvPr id="36" name="ZoneTexte 26"/>
                <p:cNvSpPr txBox="1">
                  <a:spLocks noChangeArrowheads="1"/>
                </p:cNvSpPr>
                <p:nvPr/>
              </p:nvSpPr>
              <p:spPr bwMode="auto">
                <a:xfrm>
                  <a:off x="3227298" y="5181600"/>
                  <a:ext cx="341320"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INRA</a:t>
                  </a:r>
                </a:p>
              </p:txBody>
            </p:sp>
            <p:sp>
              <p:nvSpPr>
                <p:cNvPr id="37" name="ZoneTexte 27"/>
                <p:cNvSpPr txBox="1">
                  <a:spLocks noChangeArrowheads="1"/>
                </p:cNvSpPr>
                <p:nvPr/>
              </p:nvSpPr>
              <p:spPr bwMode="auto">
                <a:xfrm>
                  <a:off x="3694034" y="5181600"/>
                  <a:ext cx="381009"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INRIA</a:t>
                  </a:r>
                </a:p>
              </p:txBody>
            </p:sp>
            <p:sp>
              <p:nvSpPr>
                <p:cNvPr id="38" name="ZoneTexte 28"/>
                <p:cNvSpPr txBox="1">
                  <a:spLocks noChangeArrowheads="1"/>
                </p:cNvSpPr>
                <p:nvPr/>
              </p:nvSpPr>
              <p:spPr bwMode="auto">
                <a:xfrm>
                  <a:off x="4200457" y="5181600"/>
                  <a:ext cx="485786"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INSERM</a:t>
                  </a:r>
                </a:p>
              </p:txBody>
            </p:sp>
            <p:sp>
              <p:nvSpPr>
                <p:cNvPr id="39" name="ZoneTexte 29"/>
                <p:cNvSpPr txBox="1">
                  <a:spLocks noChangeArrowheads="1"/>
                </p:cNvSpPr>
                <p:nvPr/>
              </p:nvSpPr>
              <p:spPr bwMode="auto">
                <a:xfrm>
                  <a:off x="4811659" y="5181600"/>
                  <a:ext cx="112556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PASTEUR</a:t>
                  </a:r>
                </a:p>
              </p:txBody>
            </p:sp>
            <p:sp>
              <p:nvSpPr>
                <p:cNvPr id="40" name="ZoneTexte 30"/>
                <p:cNvSpPr txBox="1">
                  <a:spLocks noChangeArrowheads="1"/>
                </p:cNvSpPr>
                <p:nvPr/>
              </p:nvSpPr>
              <p:spPr bwMode="auto">
                <a:xfrm>
                  <a:off x="6062638" y="5181600"/>
                  <a:ext cx="26194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IRD</a:t>
                  </a:r>
                </a:p>
              </p:txBody>
            </p:sp>
            <p:pic>
              <p:nvPicPr>
                <p:cNvPr id="41" name="Image 18" descr="SymboleRouge.jpg"/>
                <p:cNvPicPr>
                  <a:picLocks noChangeAspect="1"/>
                </p:cNvPicPr>
                <p:nvPr/>
              </p:nvPicPr>
              <p:blipFill>
                <a:blip r:embed="rId3"/>
                <a:srcRect/>
                <a:stretch>
                  <a:fillRect/>
                </a:stretch>
              </p:blipFill>
              <p:spPr bwMode="auto">
                <a:xfrm>
                  <a:off x="2667000" y="5257800"/>
                  <a:ext cx="126337" cy="113767"/>
                </a:xfrm>
                <a:prstGeom prst="rect">
                  <a:avLst/>
                </a:prstGeom>
                <a:noFill/>
                <a:ln w="9525">
                  <a:noFill/>
                  <a:miter lim="800000"/>
                  <a:headEnd/>
                  <a:tailEnd/>
                </a:ln>
              </p:spPr>
            </p:pic>
            <p:pic>
              <p:nvPicPr>
                <p:cNvPr id="42" name="Image 18" descr="SymboleRouge.jpg"/>
                <p:cNvPicPr>
                  <a:picLocks noChangeAspect="1"/>
                </p:cNvPicPr>
                <p:nvPr/>
              </p:nvPicPr>
              <p:blipFill>
                <a:blip r:embed="rId3"/>
                <a:srcRect/>
                <a:stretch>
                  <a:fillRect/>
                </a:stretch>
              </p:blipFill>
              <p:spPr bwMode="auto">
                <a:xfrm>
                  <a:off x="2175930" y="5257800"/>
                  <a:ext cx="126337" cy="113767"/>
                </a:xfrm>
                <a:prstGeom prst="rect">
                  <a:avLst/>
                </a:prstGeom>
                <a:noFill/>
                <a:ln w="9525">
                  <a:noFill/>
                  <a:miter lim="800000"/>
                  <a:headEnd/>
                  <a:tailEnd/>
                </a:ln>
              </p:spPr>
            </p:pic>
            <p:pic>
              <p:nvPicPr>
                <p:cNvPr id="43" name="Image 18" descr="SymboleRouge.jpg"/>
                <p:cNvPicPr>
                  <a:picLocks noChangeAspect="1"/>
                </p:cNvPicPr>
                <p:nvPr/>
              </p:nvPicPr>
              <p:blipFill>
                <a:blip r:embed="rId3"/>
                <a:srcRect/>
                <a:stretch>
                  <a:fillRect/>
                </a:stretch>
              </p:blipFill>
              <p:spPr bwMode="auto">
                <a:xfrm>
                  <a:off x="3107268" y="5257800"/>
                  <a:ext cx="126337" cy="113767"/>
                </a:xfrm>
                <a:prstGeom prst="rect">
                  <a:avLst/>
                </a:prstGeom>
                <a:noFill/>
                <a:ln w="9525">
                  <a:noFill/>
                  <a:miter lim="800000"/>
                  <a:headEnd/>
                  <a:tailEnd/>
                </a:ln>
              </p:spPr>
            </p:pic>
            <p:pic>
              <p:nvPicPr>
                <p:cNvPr id="44" name="Image 18" descr="SymboleRouge.jpg"/>
                <p:cNvPicPr>
                  <a:picLocks noChangeAspect="1"/>
                </p:cNvPicPr>
                <p:nvPr/>
              </p:nvPicPr>
              <p:blipFill>
                <a:blip r:embed="rId3"/>
                <a:srcRect/>
                <a:stretch>
                  <a:fillRect/>
                </a:stretch>
              </p:blipFill>
              <p:spPr bwMode="auto">
                <a:xfrm>
                  <a:off x="3572934" y="5257800"/>
                  <a:ext cx="126337" cy="113767"/>
                </a:xfrm>
                <a:prstGeom prst="rect">
                  <a:avLst/>
                </a:prstGeom>
                <a:noFill/>
                <a:ln w="9525">
                  <a:noFill/>
                  <a:miter lim="800000"/>
                  <a:headEnd/>
                  <a:tailEnd/>
                </a:ln>
              </p:spPr>
            </p:pic>
            <p:pic>
              <p:nvPicPr>
                <p:cNvPr id="45" name="Image 44" descr="SymboleRouge.jpg"/>
                <p:cNvPicPr>
                  <a:picLocks noChangeAspect="1"/>
                </p:cNvPicPr>
                <p:nvPr/>
              </p:nvPicPr>
              <p:blipFill>
                <a:blip r:embed="rId3"/>
                <a:srcRect/>
                <a:stretch>
                  <a:fillRect/>
                </a:stretch>
              </p:blipFill>
              <p:spPr bwMode="auto">
                <a:xfrm>
                  <a:off x="4072464" y="5257800"/>
                  <a:ext cx="126337" cy="113767"/>
                </a:xfrm>
                <a:prstGeom prst="rect">
                  <a:avLst/>
                </a:prstGeom>
                <a:noFill/>
                <a:ln w="9525">
                  <a:noFill/>
                  <a:miter lim="800000"/>
                  <a:headEnd/>
                  <a:tailEnd/>
                </a:ln>
              </p:spPr>
            </p:pic>
            <p:pic>
              <p:nvPicPr>
                <p:cNvPr id="46" name="Image 18" descr="SymboleRouge.jpg"/>
                <p:cNvPicPr>
                  <a:picLocks noChangeAspect="1"/>
                </p:cNvPicPr>
                <p:nvPr/>
              </p:nvPicPr>
              <p:blipFill>
                <a:blip r:embed="rId3"/>
                <a:srcRect/>
                <a:stretch>
                  <a:fillRect/>
                </a:stretch>
              </p:blipFill>
              <p:spPr bwMode="auto">
                <a:xfrm>
                  <a:off x="4686303" y="5257800"/>
                  <a:ext cx="126337" cy="113767"/>
                </a:xfrm>
                <a:prstGeom prst="rect">
                  <a:avLst/>
                </a:prstGeom>
                <a:noFill/>
                <a:ln w="9525">
                  <a:noFill/>
                  <a:miter lim="800000"/>
                  <a:headEnd/>
                  <a:tailEnd/>
                </a:ln>
              </p:spPr>
            </p:pic>
            <p:pic>
              <p:nvPicPr>
                <p:cNvPr id="47" name="Image 18" descr="SymboleRouge.jpg"/>
                <p:cNvPicPr>
                  <a:picLocks noChangeAspect="1"/>
                </p:cNvPicPr>
                <p:nvPr/>
              </p:nvPicPr>
              <p:blipFill>
                <a:blip r:embed="rId3"/>
                <a:srcRect/>
                <a:stretch>
                  <a:fillRect/>
                </a:stretch>
              </p:blipFill>
              <p:spPr bwMode="auto">
                <a:xfrm>
                  <a:off x="5935134" y="5257800"/>
                  <a:ext cx="126337" cy="113767"/>
                </a:xfrm>
                <a:prstGeom prst="rect">
                  <a:avLst/>
                </a:prstGeom>
                <a:noFill/>
                <a:ln w="9525">
                  <a:noFill/>
                  <a:miter lim="800000"/>
                  <a:headEnd/>
                  <a:tailEnd/>
                </a:ln>
              </p:spPr>
            </p:pic>
          </p:grpSp>
          <p:grpSp>
            <p:nvGrpSpPr>
              <p:cNvPr id="11" name="Grouper 93"/>
              <p:cNvGrpSpPr>
                <a:grpSpLocks/>
              </p:cNvGrpSpPr>
              <p:nvPr userDrawn="1"/>
            </p:nvGrpSpPr>
            <p:grpSpPr bwMode="auto">
              <a:xfrm>
                <a:off x="1279525" y="6527800"/>
                <a:ext cx="7623173" cy="246063"/>
                <a:chOff x="1254125" y="6527800"/>
                <a:chExt cx="7623173" cy="246063"/>
              </a:xfrm>
            </p:grpSpPr>
            <p:pic>
              <p:nvPicPr>
                <p:cNvPr id="12" name="Image 18" descr="SymboleRouge.jpg"/>
                <p:cNvPicPr>
                  <a:picLocks noChangeAspect="1"/>
                </p:cNvPicPr>
                <p:nvPr/>
              </p:nvPicPr>
              <p:blipFill>
                <a:blip r:embed="rId3"/>
                <a:srcRect/>
                <a:stretch>
                  <a:fillRect/>
                </a:stretch>
              </p:blipFill>
              <p:spPr bwMode="auto">
                <a:xfrm>
                  <a:off x="1602031" y="6595490"/>
                  <a:ext cx="126349" cy="113694"/>
                </a:xfrm>
                <a:prstGeom prst="rect">
                  <a:avLst/>
                </a:prstGeom>
                <a:noFill/>
                <a:ln w="9525">
                  <a:noFill/>
                  <a:miter lim="800000"/>
                  <a:headEnd/>
                  <a:tailEnd/>
                </a:ln>
              </p:spPr>
            </p:pic>
            <p:sp>
              <p:nvSpPr>
                <p:cNvPr id="13" name="ZoneTexte 40"/>
                <p:cNvSpPr txBox="1">
                  <a:spLocks noChangeArrowheads="1"/>
                </p:cNvSpPr>
                <p:nvPr/>
              </p:nvSpPr>
              <p:spPr bwMode="auto">
                <a:xfrm>
                  <a:off x="1254125" y="6527800"/>
                  <a:ext cx="3556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ARIIS</a:t>
                  </a:r>
                </a:p>
              </p:txBody>
            </p:sp>
            <p:sp>
              <p:nvSpPr>
                <p:cNvPr id="14" name="ZoneTexte 41"/>
                <p:cNvSpPr txBox="1">
                  <a:spLocks noChangeArrowheads="1"/>
                </p:cNvSpPr>
                <p:nvPr/>
              </p:nvSpPr>
              <p:spPr bwMode="auto">
                <a:xfrm>
                  <a:off x="2244725" y="6527800"/>
                  <a:ext cx="2698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EFS</a:t>
                  </a:r>
                </a:p>
              </p:txBody>
            </p:sp>
            <p:sp>
              <p:nvSpPr>
                <p:cNvPr id="15" name="ZoneTexte 42"/>
                <p:cNvSpPr txBox="1">
                  <a:spLocks noChangeArrowheads="1"/>
                </p:cNvSpPr>
                <p:nvPr/>
              </p:nvSpPr>
              <p:spPr bwMode="auto">
                <a:xfrm>
                  <a:off x="3995737" y="6527800"/>
                  <a:ext cx="4318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INERIS</a:t>
                  </a:r>
                </a:p>
              </p:txBody>
            </p:sp>
            <p:sp>
              <p:nvSpPr>
                <p:cNvPr id="16" name="ZoneTexte 43"/>
                <p:cNvSpPr txBox="1">
                  <a:spLocks noChangeArrowheads="1"/>
                </p:cNvSpPr>
                <p:nvPr/>
              </p:nvSpPr>
              <p:spPr bwMode="auto">
                <a:xfrm>
                  <a:off x="4537074" y="6527800"/>
                  <a:ext cx="9683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CURIE</a:t>
                  </a:r>
                </a:p>
              </p:txBody>
            </p:sp>
            <p:sp>
              <p:nvSpPr>
                <p:cNvPr id="17" name="ZoneTexte 44"/>
                <p:cNvSpPr txBox="1">
                  <a:spLocks noChangeArrowheads="1"/>
                </p:cNvSpPr>
                <p:nvPr/>
              </p:nvSpPr>
              <p:spPr bwMode="auto">
                <a:xfrm>
                  <a:off x="5616574" y="6527800"/>
                  <a:ext cx="15478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MINES-TELECOM</a:t>
                  </a:r>
                </a:p>
              </p:txBody>
            </p:sp>
            <p:sp>
              <p:nvSpPr>
                <p:cNvPr id="18" name="ZoneTexte 45"/>
                <p:cNvSpPr txBox="1">
                  <a:spLocks noChangeArrowheads="1"/>
                </p:cNvSpPr>
                <p:nvPr/>
              </p:nvSpPr>
              <p:spPr bwMode="auto">
                <a:xfrm>
                  <a:off x="8150223" y="6527800"/>
                  <a:ext cx="7270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UNICANCER</a:t>
                  </a:r>
                </a:p>
              </p:txBody>
            </p:sp>
            <p:pic>
              <p:nvPicPr>
                <p:cNvPr id="19" name="Image 18" descr="SymboleRouge.jpg"/>
                <p:cNvPicPr>
                  <a:picLocks noChangeAspect="1"/>
                </p:cNvPicPr>
                <p:nvPr/>
              </p:nvPicPr>
              <p:blipFill>
                <a:blip r:embed="rId3"/>
                <a:srcRect/>
                <a:stretch>
                  <a:fillRect/>
                </a:stretch>
              </p:blipFill>
              <p:spPr bwMode="auto">
                <a:xfrm>
                  <a:off x="4418602" y="6595490"/>
                  <a:ext cx="126349" cy="113694"/>
                </a:xfrm>
                <a:prstGeom prst="rect">
                  <a:avLst/>
                </a:prstGeom>
                <a:noFill/>
                <a:ln w="9525">
                  <a:noFill/>
                  <a:miter lim="800000"/>
                  <a:headEnd/>
                  <a:tailEnd/>
                </a:ln>
              </p:spPr>
            </p:pic>
            <p:pic>
              <p:nvPicPr>
                <p:cNvPr id="20" name="Image 18" descr="SymboleRouge.jpg"/>
                <p:cNvPicPr>
                  <a:picLocks noChangeAspect="1"/>
                </p:cNvPicPr>
                <p:nvPr/>
              </p:nvPicPr>
              <p:blipFill>
                <a:blip r:embed="rId3"/>
                <a:srcRect/>
                <a:stretch>
                  <a:fillRect/>
                </a:stretch>
              </p:blipFill>
              <p:spPr bwMode="auto">
                <a:xfrm>
                  <a:off x="2506515" y="6595490"/>
                  <a:ext cx="126349" cy="113694"/>
                </a:xfrm>
                <a:prstGeom prst="rect">
                  <a:avLst/>
                </a:prstGeom>
                <a:noFill/>
                <a:ln w="9525">
                  <a:noFill/>
                  <a:miter lim="800000"/>
                  <a:headEnd/>
                  <a:tailEnd/>
                </a:ln>
              </p:spPr>
            </p:pic>
            <p:pic>
              <p:nvPicPr>
                <p:cNvPr id="21" name="Image 20" descr="SymboleRouge.jpg"/>
                <p:cNvPicPr>
                  <a:picLocks noChangeAspect="1"/>
                </p:cNvPicPr>
                <p:nvPr/>
              </p:nvPicPr>
              <p:blipFill>
                <a:blip r:embed="rId3"/>
                <a:srcRect/>
                <a:stretch>
                  <a:fillRect/>
                </a:stretch>
              </p:blipFill>
              <p:spPr bwMode="auto">
                <a:xfrm>
                  <a:off x="5498016" y="6595490"/>
                  <a:ext cx="126349" cy="113694"/>
                </a:xfrm>
                <a:prstGeom prst="rect">
                  <a:avLst/>
                </a:prstGeom>
                <a:noFill/>
                <a:ln w="9525">
                  <a:noFill/>
                  <a:miter lim="800000"/>
                  <a:headEnd/>
                  <a:tailEnd/>
                </a:ln>
              </p:spPr>
            </p:pic>
            <p:sp>
              <p:nvSpPr>
                <p:cNvPr id="22" name="ZoneTexte 49"/>
                <p:cNvSpPr txBox="1">
                  <a:spLocks noChangeArrowheads="1"/>
                </p:cNvSpPr>
                <p:nvPr/>
              </p:nvSpPr>
              <p:spPr bwMode="auto">
                <a:xfrm>
                  <a:off x="7273923" y="6527800"/>
                  <a:ext cx="3286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IRBA</a:t>
                  </a:r>
                </a:p>
              </p:txBody>
            </p:sp>
            <p:sp>
              <p:nvSpPr>
                <p:cNvPr id="23" name="ZoneTexte 50"/>
                <p:cNvSpPr txBox="1">
                  <a:spLocks noChangeArrowheads="1"/>
                </p:cNvSpPr>
                <p:nvPr/>
              </p:nvSpPr>
              <p:spPr bwMode="auto">
                <a:xfrm>
                  <a:off x="7713661" y="6527800"/>
                  <a:ext cx="325437"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IRSN</a:t>
                  </a:r>
                </a:p>
              </p:txBody>
            </p:sp>
            <p:pic>
              <p:nvPicPr>
                <p:cNvPr id="24" name="Image 18" descr="SymboleRouge.jpg"/>
                <p:cNvPicPr>
                  <a:picLocks noChangeAspect="1"/>
                </p:cNvPicPr>
                <p:nvPr/>
              </p:nvPicPr>
              <p:blipFill>
                <a:blip r:embed="rId3"/>
                <a:srcRect/>
                <a:stretch>
                  <a:fillRect/>
                </a:stretch>
              </p:blipFill>
              <p:spPr bwMode="auto">
                <a:xfrm>
                  <a:off x="7594848" y="6595490"/>
                  <a:ext cx="126349" cy="113694"/>
                </a:xfrm>
                <a:prstGeom prst="rect">
                  <a:avLst/>
                </a:prstGeom>
                <a:noFill/>
                <a:ln w="9525">
                  <a:noFill/>
                  <a:miter lim="800000"/>
                  <a:headEnd/>
                  <a:tailEnd/>
                </a:ln>
              </p:spPr>
            </p:pic>
            <p:pic>
              <p:nvPicPr>
                <p:cNvPr id="25" name="Image 18" descr="SymboleRouge.jpg"/>
                <p:cNvPicPr>
                  <a:picLocks noChangeAspect="1"/>
                </p:cNvPicPr>
                <p:nvPr/>
              </p:nvPicPr>
              <p:blipFill>
                <a:blip r:embed="rId3"/>
                <a:srcRect/>
                <a:stretch>
                  <a:fillRect/>
                </a:stretch>
              </p:blipFill>
              <p:spPr bwMode="auto">
                <a:xfrm>
                  <a:off x="8031434" y="6595490"/>
                  <a:ext cx="126349" cy="113694"/>
                </a:xfrm>
                <a:prstGeom prst="rect">
                  <a:avLst/>
                </a:prstGeom>
                <a:noFill/>
                <a:ln w="9525">
                  <a:noFill/>
                  <a:miter lim="800000"/>
                  <a:headEnd/>
                  <a:tailEnd/>
                </a:ln>
              </p:spPr>
            </p:pic>
            <p:pic>
              <p:nvPicPr>
                <p:cNvPr id="26" name="Image 18" descr="SymboleRouge.jpg"/>
                <p:cNvPicPr>
                  <a:picLocks noChangeAspect="1"/>
                </p:cNvPicPr>
                <p:nvPr/>
              </p:nvPicPr>
              <p:blipFill>
                <a:blip r:embed="rId3"/>
                <a:srcRect/>
                <a:stretch>
                  <a:fillRect/>
                </a:stretch>
              </p:blipFill>
              <p:spPr bwMode="auto">
                <a:xfrm>
                  <a:off x="7155631" y="6595490"/>
                  <a:ext cx="126349" cy="113694"/>
                </a:xfrm>
                <a:prstGeom prst="rect">
                  <a:avLst/>
                </a:prstGeom>
                <a:noFill/>
                <a:ln w="9525">
                  <a:noFill/>
                  <a:miter lim="800000"/>
                  <a:headEnd/>
                  <a:tailEnd/>
                </a:ln>
              </p:spPr>
            </p:pic>
            <p:sp>
              <p:nvSpPr>
                <p:cNvPr id="27" name="ZoneTexte 54"/>
                <p:cNvSpPr txBox="1">
                  <a:spLocks noChangeArrowheads="1"/>
                </p:cNvSpPr>
                <p:nvPr/>
              </p:nvSpPr>
              <p:spPr bwMode="auto">
                <a:xfrm>
                  <a:off x="1720850" y="6527800"/>
                  <a:ext cx="41275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CIRAD</a:t>
                  </a:r>
                </a:p>
              </p:txBody>
            </p:sp>
            <p:pic>
              <p:nvPicPr>
                <p:cNvPr id="28" name="Image 18" descr="SymboleRouge.jpg"/>
                <p:cNvPicPr>
                  <a:picLocks noChangeAspect="1"/>
                </p:cNvPicPr>
                <p:nvPr/>
              </p:nvPicPr>
              <p:blipFill>
                <a:blip r:embed="rId3"/>
                <a:srcRect/>
                <a:stretch>
                  <a:fillRect/>
                </a:stretch>
              </p:blipFill>
              <p:spPr bwMode="auto">
                <a:xfrm>
                  <a:off x="2126102" y="6595490"/>
                  <a:ext cx="126349" cy="113694"/>
                </a:xfrm>
                <a:prstGeom prst="rect">
                  <a:avLst/>
                </a:prstGeom>
                <a:noFill/>
                <a:ln w="9525">
                  <a:noFill/>
                  <a:miter lim="800000"/>
                  <a:headEnd/>
                  <a:tailEnd/>
                </a:ln>
              </p:spPr>
            </p:pic>
            <p:sp>
              <p:nvSpPr>
                <p:cNvPr id="29" name="ZoneTexte 56"/>
                <p:cNvSpPr txBox="1">
                  <a:spLocks noChangeArrowheads="1"/>
                </p:cNvSpPr>
                <p:nvPr/>
              </p:nvSpPr>
              <p:spPr bwMode="auto">
                <a:xfrm>
                  <a:off x="2624138" y="6527800"/>
                  <a:ext cx="1262062" cy="246063"/>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FONDATION MERIEUX</a:t>
                  </a:r>
                </a:p>
              </p:txBody>
            </p:sp>
            <p:pic>
              <p:nvPicPr>
                <p:cNvPr id="30" name="Image 18" descr="SymboleRouge.jpg"/>
                <p:cNvPicPr>
                  <a:picLocks noChangeAspect="1"/>
                </p:cNvPicPr>
                <p:nvPr/>
              </p:nvPicPr>
              <p:blipFill>
                <a:blip r:embed="rId3"/>
                <a:srcRect/>
                <a:stretch>
                  <a:fillRect/>
                </a:stretch>
              </p:blipFill>
              <p:spPr bwMode="auto">
                <a:xfrm>
                  <a:off x="3877623" y="6595490"/>
                  <a:ext cx="126349" cy="113694"/>
                </a:xfrm>
                <a:prstGeom prst="rect">
                  <a:avLst/>
                </a:prstGeom>
                <a:noFill/>
                <a:ln w="9525">
                  <a:noFill/>
                  <a:miter lim="800000"/>
                  <a:headEnd/>
                  <a:tailEnd/>
                </a:ln>
              </p:spPr>
            </p:pic>
          </p:grpSp>
        </p:grpSp>
        <p:pic>
          <p:nvPicPr>
            <p:cNvPr id="8" name="Image 7" descr="aviesanSeul.eps"/>
            <p:cNvPicPr>
              <a:picLocks noChangeAspect="1"/>
            </p:cNvPicPr>
            <p:nvPr userDrawn="1"/>
          </p:nvPicPr>
          <p:blipFill>
            <a:blip r:embed="rId4"/>
            <a:srcRect/>
            <a:stretch>
              <a:fillRect/>
            </a:stretch>
          </p:blipFill>
          <p:spPr bwMode="auto">
            <a:xfrm>
              <a:off x="342900" y="6426202"/>
              <a:ext cx="817039" cy="127095"/>
            </a:xfrm>
            <a:prstGeom prst="rect">
              <a:avLst/>
            </a:prstGeom>
            <a:noFill/>
            <a:ln w="9525">
              <a:noFill/>
              <a:miter lim="800000"/>
              <a:headEnd/>
              <a:tailEnd/>
            </a:ln>
          </p:spPr>
        </p:pic>
        <p:cxnSp>
          <p:nvCxnSpPr>
            <p:cNvPr id="9" name="Connecteur droit 8"/>
            <p:cNvCxnSpPr/>
            <p:nvPr userDrawn="1"/>
          </p:nvCxnSpPr>
          <p:spPr bwMode="auto">
            <a:xfrm rot="5400000">
              <a:off x="1108075" y="6580188"/>
              <a:ext cx="258763" cy="1587"/>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DA4932"/>
              </a:solidFill>
              <a:prstDash val="solid"/>
              <a:round/>
              <a:headEnd type="none" w="med" len="med"/>
              <a:tailEnd type="none" w="med" len="med"/>
            </a:ln>
            <a:effectLst/>
          </p:spPr>
        </p:cxnSp>
      </p:grpSp>
      <p:sp>
        <p:nvSpPr>
          <p:cNvPr id="51" name="Rectangle 7"/>
          <p:cNvSpPr>
            <a:spLocks noGrp="1" noChangeArrowheads="1"/>
          </p:cNvSpPr>
          <p:nvPr>
            <p:ph type="sldNum" sz="quarter" idx="4"/>
          </p:nvPr>
        </p:nvSpPr>
        <p:spPr bwMode="auto">
          <a:xfrm>
            <a:off x="8610600" y="4495800"/>
            <a:ext cx="53340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00">
                <a:solidFill>
                  <a:srgbClr val="660066"/>
                </a:solidFill>
                <a:latin typeface="+mj-lt"/>
                <a:cs typeface="Verdana"/>
              </a:defRPr>
            </a:lvl1pPr>
          </a:lstStyle>
          <a:p>
            <a:pPr>
              <a:defRPr/>
            </a:pPr>
            <a:fld id="{A67CDC84-819A-E042-A24B-5E3C38048050}" type="slidenum">
              <a:rPr lang="en-US" smtClean="0"/>
              <a:pPr>
                <a:defRPr/>
              </a:pPr>
              <a:t>‹N°›</a:t>
            </a:fld>
            <a:endParaRPr lang="en-US" dirty="0"/>
          </a:p>
        </p:txBody>
      </p:sp>
      <p:cxnSp>
        <p:nvCxnSpPr>
          <p:cNvPr id="52" name="Connecteur droit 51"/>
          <p:cNvCxnSpPr/>
          <p:nvPr userDrawn="1"/>
        </p:nvCxnSpPr>
        <p:spPr bwMode="auto">
          <a:xfrm>
            <a:off x="8763000" y="479425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53" name="Connecteur droit 52"/>
          <p:cNvCxnSpPr/>
          <p:nvPr userDrawn="1"/>
        </p:nvCxnSpPr>
        <p:spPr bwMode="auto">
          <a:xfrm>
            <a:off x="8763000" y="45720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50"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34586" y="252181"/>
            <a:ext cx="2768600" cy="137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5420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1409892"/>
            <a:ext cx="9144000" cy="4876800"/>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7" name="Titre 1"/>
          <p:cNvSpPr>
            <a:spLocks noGrp="1"/>
          </p:cNvSpPr>
          <p:nvPr>
            <p:ph type="title" hasCustomPrompt="1"/>
          </p:nvPr>
        </p:nvSpPr>
        <p:spPr>
          <a:xfrm>
            <a:off x="381000" y="2971800"/>
            <a:ext cx="8382000" cy="1231106"/>
          </a:xfrm>
          <a:noFill/>
          <a:ln cap="flat">
            <a:noFill/>
          </a:ln>
        </p:spPr>
        <p:txBody>
          <a:bodyPr lIns="0" tIns="0" rIns="0" bIns="0" anchor="ctr">
            <a:spAutoFit/>
          </a:bodyPr>
          <a:lstStyle>
            <a:lvl1pPr algn="ctr">
              <a:defRPr sz="4000" b="1" cap="small" baseline="0">
                <a:solidFill>
                  <a:srgbClr val="660066"/>
                </a:solidFill>
                <a:latin typeface="Arial Black" panose="020B0A04020102020204" pitchFamily="34" charset="0"/>
                <a:cs typeface="Verdana"/>
              </a:defRPr>
            </a:lvl1pPr>
          </a:lstStyle>
          <a:p>
            <a:r>
              <a:rPr lang="fr-FR" dirty="0"/>
              <a:t>CLIQUEZ ET MODIFIEZ LE TITRE</a:t>
            </a:r>
          </a:p>
        </p:txBody>
      </p:sp>
      <p:grpSp>
        <p:nvGrpSpPr>
          <p:cNvPr id="52" name="Grouper 95"/>
          <p:cNvGrpSpPr>
            <a:grpSpLocks/>
          </p:cNvGrpSpPr>
          <p:nvPr userDrawn="1"/>
        </p:nvGrpSpPr>
        <p:grpSpPr bwMode="auto">
          <a:xfrm>
            <a:off x="342900" y="6375400"/>
            <a:ext cx="8559800" cy="398463"/>
            <a:chOff x="342900" y="6375400"/>
            <a:chExt cx="8559798" cy="398463"/>
          </a:xfrm>
        </p:grpSpPr>
        <p:grpSp>
          <p:nvGrpSpPr>
            <p:cNvPr id="53" name="Grouper 94"/>
            <p:cNvGrpSpPr>
              <a:grpSpLocks/>
            </p:cNvGrpSpPr>
            <p:nvPr userDrawn="1"/>
          </p:nvGrpSpPr>
          <p:grpSpPr bwMode="auto">
            <a:xfrm>
              <a:off x="1254125" y="6375400"/>
              <a:ext cx="7648573" cy="398463"/>
              <a:chOff x="1254125" y="6375400"/>
              <a:chExt cx="7648573" cy="398463"/>
            </a:xfrm>
          </p:grpSpPr>
          <p:grpSp>
            <p:nvGrpSpPr>
              <p:cNvPr id="56" name="Grouper 20"/>
              <p:cNvGrpSpPr>
                <a:grpSpLocks/>
              </p:cNvGrpSpPr>
              <p:nvPr userDrawn="1"/>
            </p:nvGrpSpPr>
            <p:grpSpPr bwMode="auto">
              <a:xfrm>
                <a:off x="1254125" y="6375400"/>
                <a:ext cx="4972049" cy="246063"/>
                <a:chOff x="1352417" y="5181600"/>
                <a:chExt cx="4972164" cy="246221"/>
              </a:xfrm>
            </p:grpSpPr>
            <p:pic>
              <p:nvPicPr>
                <p:cNvPr id="77" name="Image 18" descr="SymboleRouge.jpg"/>
                <p:cNvPicPr>
                  <a:picLocks noChangeAspect="1"/>
                </p:cNvPicPr>
                <p:nvPr/>
              </p:nvPicPr>
              <p:blipFill>
                <a:blip r:embed="rId3"/>
                <a:srcRect/>
                <a:stretch>
                  <a:fillRect/>
                </a:stretch>
              </p:blipFill>
              <p:spPr bwMode="auto">
                <a:xfrm>
                  <a:off x="1661807" y="5249333"/>
                  <a:ext cx="126337" cy="113767"/>
                </a:xfrm>
                <a:prstGeom prst="rect">
                  <a:avLst/>
                </a:prstGeom>
                <a:noFill/>
                <a:ln w="9525">
                  <a:noFill/>
                  <a:miter lim="800000"/>
                  <a:headEnd/>
                  <a:tailEnd/>
                </a:ln>
              </p:spPr>
            </p:pic>
            <p:sp>
              <p:nvSpPr>
                <p:cNvPr id="78" name="ZoneTexte 22"/>
                <p:cNvSpPr txBox="1">
                  <a:spLocks noChangeArrowheads="1"/>
                </p:cNvSpPr>
                <p:nvPr/>
              </p:nvSpPr>
              <p:spPr bwMode="auto">
                <a:xfrm>
                  <a:off x="1352417" y="5181600"/>
                  <a:ext cx="309570" cy="246221"/>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CEA</a:t>
                  </a:r>
                </a:p>
              </p:txBody>
            </p:sp>
            <p:sp>
              <p:nvSpPr>
                <p:cNvPr id="79" name="ZoneTexte 23"/>
                <p:cNvSpPr txBox="1">
                  <a:spLocks noChangeArrowheads="1"/>
                </p:cNvSpPr>
                <p:nvPr/>
              </p:nvSpPr>
              <p:spPr bwMode="auto">
                <a:xfrm>
                  <a:off x="1787402" y="5181600"/>
                  <a:ext cx="392122"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CHRU</a:t>
                  </a:r>
                </a:p>
              </p:txBody>
            </p:sp>
            <p:sp>
              <p:nvSpPr>
                <p:cNvPr id="80" name="ZoneTexte 24"/>
                <p:cNvSpPr txBox="1">
                  <a:spLocks noChangeArrowheads="1"/>
                </p:cNvSpPr>
                <p:nvPr/>
              </p:nvSpPr>
              <p:spPr bwMode="auto">
                <a:xfrm>
                  <a:off x="2304939" y="5181600"/>
                  <a:ext cx="366721"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CNRS</a:t>
                  </a:r>
                </a:p>
              </p:txBody>
            </p:sp>
            <p:sp>
              <p:nvSpPr>
                <p:cNvPr id="81" name="ZoneTexte 25"/>
                <p:cNvSpPr txBox="1">
                  <a:spLocks noChangeArrowheads="1"/>
                </p:cNvSpPr>
                <p:nvPr/>
              </p:nvSpPr>
              <p:spPr bwMode="auto">
                <a:xfrm>
                  <a:off x="2797075" y="5181600"/>
                  <a:ext cx="304807"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CPU</a:t>
                  </a:r>
                </a:p>
              </p:txBody>
            </p:sp>
            <p:sp>
              <p:nvSpPr>
                <p:cNvPr id="82" name="ZoneTexte 26"/>
                <p:cNvSpPr txBox="1">
                  <a:spLocks noChangeArrowheads="1"/>
                </p:cNvSpPr>
                <p:nvPr/>
              </p:nvSpPr>
              <p:spPr bwMode="auto">
                <a:xfrm>
                  <a:off x="3227298" y="5181600"/>
                  <a:ext cx="341320"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INRA</a:t>
                  </a:r>
                </a:p>
              </p:txBody>
            </p:sp>
            <p:sp>
              <p:nvSpPr>
                <p:cNvPr id="83" name="ZoneTexte 27"/>
                <p:cNvSpPr txBox="1">
                  <a:spLocks noChangeArrowheads="1"/>
                </p:cNvSpPr>
                <p:nvPr/>
              </p:nvSpPr>
              <p:spPr bwMode="auto">
                <a:xfrm>
                  <a:off x="3694034" y="5181600"/>
                  <a:ext cx="381009"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INRIA</a:t>
                  </a:r>
                </a:p>
              </p:txBody>
            </p:sp>
            <p:sp>
              <p:nvSpPr>
                <p:cNvPr id="84" name="ZoneTexte 28"/>
                <p:cNvSpPr txBox="1">
                  <a:spLocks noChangeArrowheads="1"/>
                </p:cNvSpPr>
                <p:nvPr/>
              </p:nvSpPr>
              <p:spPr bwMode="auto">
                <a:xfrm>
                  <a:off x="4200457" y="5181600"/>
                  <a:ext cx="485786" cy="246221"/>
                </a:xfrm>
                <a:prstGeom prst="rect">
                  <a:avLst/>
                </a:prstGeom>
                <a:noFill/>
                <a:ln w="9525">
                  <a:noFill/>
                  <a:miter lim="800000"/>
                  <a:headEnd/>
                  <a:tailEnd/>
                </a:ln>
              </p:spPr>
              <p:txBody>
                <a:bodyPr wrap="none" lIns="36000" rIns="36000" anchor="ctr">
                  <a:prstTxWarp prst="textNoShape">
                    <a:avLst/>
                  </a:prstTxWarp>
                  <a:spAutoFit/>
                </a:bodyPr>
                <a:lstStyle>
                  <a:defPPr>
                    <a:defRPr lang="fr-FR"/>
                  </a:defPPr>
                  <a:lvl1pPr>
                    <a:defRPr sz="1000">
                      <a:solidFill>
                        <a:schemeClr val="bg1">
                          <a:lumMod val="65000"/>
                        </a:schemeClr>
                      </a:solidFill>
                      <a:latin typeface="Trebuchet MS" charset="0"/>
                      <a:ea typeface="Trebuchet MS" charset="0"/>
                      <a:cs typeface="Trebuchet MS" charset="0"/>
                    </a:defRPr>
                  </a:lvl1pPr>
                </a:lstStyle>
                <a:p>
                  <a:pPr lvl="0"/>
                  <a:r>
                    <a:rPr lang="fr-FR" dirty="0"/>
                    <a:t>INSERM</a:t>
                  </a:r>
                </a:p>
              </p:txBody>
            </p:sp>
            <p:sp>
              <p:nvSpPr>
                <p:cNvPr id="85" name="ZoneTexte 29"/>
                <p:cNvSpPr txBox="1">
                  <a:spLocks noChangeArrowheads="1"/>
                </p:cNvSpPr>
                <p:nvPr/>
              </p:nvSpPr>
              <p:spPr bwMode="auto">
                <a:xfrm>
                  <a:off x="4811659" y="5181600"/>
                  <a:ext cx="112556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PASTEUR</a:t>
                  </a:r>
                </a:p>
              </p:txBody>
            </p:sp>
            <p:sp>
              <p:nvSpPr>
                <p:cNvPr id="86" name="ZoneTexte 30"/>
                <p:cNvSpPr txBox="1">
                  <a:spLocks noChangeArrowheads="1"/>
                </p:cNvSpPr>
                <p:nvPr/>
              </p:nvSpPr>
              <p:spPr bwMode="auto">
                <a:xfrm>
                  <a:off x="6062638" y="5181600"/>
                  <a:ext cx="261943" cy="246221"/>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IRD</a:t>
                  </a:r>
                </a:p>
              </p:txBody>
            </p:sp>
            <p:pic>
              <p:nvPicPr>
                <p:cNvPr id="87" name="Image 18" descr="SymboleRouge.jpg"/>
                <p:cNvPicPr>
                  <a:picLocks noChangeAspect="1"/>
                </p:cNvPicPr>
                <p:nvPr/>
              </p:nvPicPr>
              <p:blipFill>
                <a:blip r:embed="rId3"/>
                <a:srcRect/>
                <a:stretch>
                  <a:fillRect/>
                </a:stretch>
              </p:blipFill>
              <p:spPr bwMode="auto">
                <a:xfrm>
                  <a:off x="2667000" y="5257800"/>
                  <a:ext cx="126337" cy="113767"/>
                </a:xfrm>
                <a:prstGeom prst="rect">
                  <a:avLst/>
                </a:prstGeom>
                <a:noFill/>
                <a:ln w="9525">
                  <a:noFill/>
                  <a:miter lim="800000"/>
                  <a:headEnd/>
                  <a:tailEnd/>
                </a:ln>
              </p:spPr>
            </p:pic>
            <p:pic>
              <p:nvPicPr>
                <p:cNvPr id="88" name="Image 18" descr="SymboleRouge.jpg"/>
                <p:cNvPicPr>
                  <a:picLocks noChangeAspect="1"/>
                </p:cNvPicPr>
                <p:nvPr/>
              </p:nvPicPr>
              <p:blipFill>
                <a:blip r:embed="rId3"/>
                <a:srcRect/>
                <a:stretch>
                  <a:fillRect/>
                </a:stretch>
              </p:blipFill>
              <p:spPr bwMode="auto">
                <a:xfrm>
                  <a:off x="2175930" y="5257800"/>
                  <a:ext cx="126337" cy="113767"/>
                </a:xfrm>
                <a:prstGeom prst="rect">
                  <a:avLst/>
                </a:prstGeom>
                <a:noFill/>
                <a:ln w="9525">
                  <a:noFill/>
                  <a:miter lim="800000"/>
                  <a:headEnd/>
                  <a:tailEnd/>
                </a:ln>
              </p:spPr>
            </p:pic>
            <p:pic>
              <p:nvPicPr>
                <p:cNvPr id="89" name="Image 18" descr="SymboleRouge.jpg"/>
                <p:cNvPicPr>
                  <a:picLocks noChangeAspect="1"/>
                </p:cNvPicPr>
                <p:nvPr/>
              </p:nvPicPr>
              <p:blipFill>
                <a:blip r:embed="rId3"/>
                <a:srcRect/>
                <a:stretch>
                  <a:fillRect/>
                </a:stretch>
              </p:blipFill>
              <p:spPr bwMode="auto">
                <a:xfrm>
                  <a:off x="3107268" y="5257800"/>
                  <a:ext cx="126337" cy="113767"/>
                </a:xfrm>
                <a:prstGeom prst="rect">
                  <a:avLst/>
                </a:prstGeom>
                <a:noFill/>
                <a:ln w="9525">
                  <a:noFill/>
                  <a:miter lim="800000"/>
                  <a:headEnd/>
                  <a:tailEnd/>
                </a:ln>
              </p:spPr>
            </p:pic>
            <p:pic>
              <p:nvPicPr>
                <p:cNvPr id="90" name="Image 18" descr="SymboleRouge.jpg"/>
                <p:cNvPicPr>
                  <a:picLocks noChangeAspect="1"/>
                </p:cNvPicPr>
                <p:nvPr/>
              </p:nvPicPr>
              <p:blipFill>
                <a:blip r:embed="rId3"/>
                <a:srcRect/>
                <a:stretch>
                  <a:fillRect/>
                </a:stretch>
              </p:blipFill>
              <p:spPr bwMode="auto">
                <a:xfrm>
                  <a:off x="3572934" y="5257800"/>
                  <a:ext cx="126337" cy="113767"/>
                </a:xfrm>
                <a:prstGeom prst="rect">
                  <a:avLst/>
                </a:prstGeom>
                <a:noFill/>
                <a:ln w="9525">
                  <a:noFill/>
                  <a:miter lim="800000"/>
                  <a:headEnd/>
                  <a:tailEnd/>
                </a:ln>
              </p:spPr>
            </p:pic>
            <p:pic>
              <p:nvPicPr>
                <p:cNvPr id="91" name="Image 90" descr="SymboleRouge.jpg"/>
                <p:cNvPicPr>
                  <a:picLocks noChangeAspect="1"/>
                </p:cNvPicPr>
                <p:nvPr/>
              </p:nvPicPr>
              <p:blipFill>
                <a:blip r:embed="rId3"/>
                <a:srcRect/>
                <a:stretch>
                  <a:fillRect/>
                </a:stretch>
              </p:blipFill>
              <p:spPr bwMode="auto">
                <a:xfrm>
                  <a:off x="4072464" y="5257800"/>
                  <a:ext cx="126337" cy="113767"/>
                </a:xfrm>
                <a:prstGeom prst="rect">
                  <a:avLst/>
                </a:prstGeom>
                <a:noFill/>
                <a:ln w="9525">
                  <a:noFill/>
                  <a:miter lim="800000"/>
                  <a:headEnd/>
                  <a:tailEnd/>
                </a:ln>
              </p:spPr>
            </p:pic>
            <p:pic>
              <p:nvPicPr>
                <p:cNvPr id="92" name="Image 18" descr="SymboleRouge.jpg"/>
                <p:cNvPicPr>
                  <a:picLocks noChangeAspect="1"/>
                </p:cNvPicPr>
                <p:nvPr/>
              </p:nvPicPr>
              <p:blipFill>
                <a:blip r:embed="rId3"/>
                <a:srcRect/>
                <a:stretch>
                  <a:fillRect/>
                </a:stretch>
              </p:blipFill>
              <p:spPr bwMode="auto">
                <a:xfrm>
                  <a:off x="4686303" y="5257800"/>
                  <a:ext cx="126337" cy="113767"/>
                </a:xfrm>
                <a:prstGeom prst="rect">
                  <a:avLst/>
                </a:prstGeom>
                <a:noFill/>
                <a:ln w="9525">
                  <a:noFill/>
                  <a:miter lim="800000"/>
                  <a:headEnd/>
                  <a:tailEnd/>
                </a:ln>
              </p:spPr>
            </p:pic>
            <p:pic>
              <p:nvPicPr>
                <p:cNvPr id="93" name="Image 18" descr="SymboleRouge.jpg"/>
                <p:cNvPicPr>
                  <a:picLocks noChangeAspect="1"/>
                </p:cNvPicPr>
                <p:nvPr/>
              </p:nvPicPr>
              <p:blipFill>
                <a:blip r:embed="rId3"/>
                <a:srcRect/>
                <a:stretch>
                  <a:fillRect/>
                </a:stretch>
              </p:blipFill>
              <p:spPr bwMode="auto">
                <a:xfrm>
                  <a:off x="5935134" y="5257800"/>
                  <a:ext cx="126337" cy="113767"/>
                </a:xfrm>
                <a:prstGeom prst="rect">
                  <a:avLst/>
                </a:prstGeom>
                <a:noFill/>
                <a:ln w="9525">
                  <a:noFill/>
                  <a:miter lim="800000"/>
                  <a:headEnd/>
                  <a:tailEnd/>
                </a:ln>
              </p:spPr>
            </p:pic>
          </p:grpSp>
          <p:grpSp>
            <p:nvGrpSpPr>
              <p:cNvPr id="57" name="Grouper 93"/>
              <p:cNvGrpSpPr>
                <a:grpSpLocks/>
              </p:cNvGrpSpPr>
              <p:nvPr userDrawn="1"/>
            </p:nvGrpSpPr>
            <p:grpSpPr bwMode="auto">
              <a:xfrm>
                <a:off x="1279525" y="6527800"/>
                <a:ext cx="7623173" cy="246063"/>
                <a:chOff x="1254125" y="6527800"/>
                <a:chExt cx="7623173" cy="246063"/>
              </a:xfrm>
            </p:grpSpPr>
            <p:pic>
              <p:nvPicPr>
                <p:cNvPr id="58" name="Image 18" descr="SymboleRouge.jpg"/>
                <p:cNvPicPr>
                  <a:picLocks noChangeAspect="1"/>
                </p:cNvPicPr>
                <p:nvPr/>
              </p:nvPicPr>
              <p:blipFill>
                <a:blip r:embed="rId3"/>
                <a:srcRect/>
                <a:stretch>
                  <a:fillRect/>
                </a:stretch>
              </p:blipFill>
              <p:spPr bwMode="auto">
                <a:xfrm>
                  <a:off x="1602031" y="6595490"/>
                  <a:ext cx="126349" cy="113694"/>
                </a:xfrm>
                <a:prstGeom prst="rect">
                  <a:avLst/>
                </a:prstGeom>
                <a:noFill/>
                <a:ln w="9525">
                  <a:noFill/>
                  <a:miter lim="800000"/>
                  <a:headEnd/>
                  <a:tailEnd/>
                </a:ln>
              </p:spPr>
            </p:pic>
            <p:sp>
              <p:nvSpPr>
                <p:cNvPr id="59" name="ZoneTexte 40"/>
                <p:cNvSpPr txBox="1">
                  <a:spLocks noChangeArrowheads="1"/>
                </p:cNvSpPr>
                <p:nvPr/>
              </p:nvSpPr>
              <p:spPr bwMode="auto">
                <a:xfrm>
                  <a:off x="1254125" y="6527800"/>
                  <a:ext cx="355600" cy="246063"/>
                </a:xfrm>
                <a:prstGeom prst="rect">
                  <a:avLst/>
                </a:prstGeom>
                <a:noFill/>
                <a:ln w="9525">
                  <a:noFill/>
                  <a:miter lim="800000"/>
                  <a:headEnd/>
                  <a:tailEnd/>
                </a:ln>
              </p:spPr>
              <p:txBody>
                <a:bodyPr wrap="none" lIns="36000" rIns="36000" anchor="ctr">
                  <a:prstTxWarp prst="textNoShape">
                    <a:avLst/>
                  </a:prstTxWarp>
                  <a:spAutoFit/>
                </a:bodyPr>
                <a:lstStyle>
                  <a:defPPr>
                    <a:defRPr lang="fr-FR"/>
                  </a:defPPr>
                  <a:lvl1pPr>
                    <a:defRPr sz="1000">
                      <a:solidFill>
                        <a:schemeClr val="bg1">
                          <a:lumMod val="65000"/>
                        </a:schemeClr>
                      </a:solidFill>
                      <a:latin typeface="Trebuchet MS" charset="0"/>
                      <a:ea typeface="Trebuchet MS" charset="0"/>
                      <a:cs typeface="Trebuchet MS" charset="0"/>
                    </a:defRPr>
                  </a:lvl1pPr>
                </a:lstStyle>
                <a:p>
                  <a:pPr lvl="0"/>
                  <a:r>
                    <a:rPr lang="fr-FR" dirty="0"/>
                    <a:t>ARIIS</a:t>
                  </a:r>
                </a:p>
              </p:txBody>
            </p:sp>
            <p:sp>
              <p:nvSpPr>
                <p:cNvPr id="60" name="ZoneTexte 41"/>
                <p:cNvSpPr txBox="1">
                  <a:spLocks noChangeArrowheads="1"/>
                </p:cNvSpPr>
                <p:nvPr/>
              </p:nvSpPr>
              <p:spPr bwMode="auto">
                <a:xfrm>
                  <a:off x="2244725" y="6527800"/>
                  <a:ext cx="2698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EFS</a:t>
                  </a:r>
                </a:p>
              </p:txBody>
            </p:sp>
            <p:sp>
              <p:nvSpPr>
                <p:cNvPr id="61" name="ZoneTexte 42"/>
                <p:cNvSpPr txBox="1">
                  <a:spLocks noChangeArrowheads="1"/>
                </p:cNvSpPr>
                <p:nvPr/>
              </p:nvSpPr>
              <p:spPr bwMode="auto">
                <a:xfrm>
                  <a:off x="3995737" y="6527800"/>
                  <a:ext cx="43180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INERIS</a:t>
                  </a:r>
                </a:p>
              </p:txBody>
            </p:sp>
            <p:sp>
              <p:nvSpPr>
                <p:cNvPr id="62" name="ZoneTexte 43"/>
                <p:cNvSpPr txBox="1">
                  <a:spLocks noChangeArrowheads="1"/>
                </p:cNvSpPr>
                <p:nvPr/>
              </p:nvSpPr>
              <p:spPr bwMode="auto">
                <a:xfrm>
                  <a:off x="4537074" y="6527800"/>
                  <a:ext cx="9683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CURIE</a:t>
                  </a:r>
                </a:p>
              </p:txBody>
            </p:sp>
            <p:sp>
              <p:nvSpPr>
                <p:cNvPr id="63" name="ZoneTexte 44"/>
                <p:cNvSpPr txBox="1">
                  <a:spLocks noChangeArrowheads="1"/>
                </p:cNvSpPr>
                <p:nvPr/>
              </p:nvSpPr>
              <p:spPr bwMode="auto">
                <a:xfrm>
                  <a:off x="5616574" y="6527800"/>
                  <a:ext cx="15478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INSTITUT MINES-TELECOM</a:t>
                  </a:r>
                </a:p>
              </p:txBody>
            </p:sp>
            <p:sp>
              <p:nvSpPr>
                <p:cNvPr id="64" name="ZoneTexte 45"/>
                <p:cNvSpPr txBox="1">
                  <a:spLocks noChangeArrowheads="1"/>
                </p:cNvSpPr>
                <p:nvPr/>
              </p:nvSpPr>
              <p:spPr bwMode="auto">
                <a:xfrm>
                  <a:off x="8150223" y="6527800"/>
                  <a:ext cx="727075"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kern="1200" dirty="0">
                      <a:solidFill>
                        <a:schemeClr val="bg1">
                          <a:lumMod val="65000"/>
                        </a:schemeClr>
                      </a:solidFill>
                      <a:latin typeface="Trebuchet MS" charset="0"/>
                      <a:ea typeface="Trebuchet MS" charset="0"/>
                      <a:cs typeface="Trebuchet MS" charset="0"/>
                    </a:rPr>
                    <a:t>UNICANCER</a:t>
                  </a:r>
                </a:p>
              </p:txBody>
            </p:sp>
            <p:pic>
              <p:nvPicPr>
                <p:cNvPr id="65" name="Image 64" descr="SymboleRouge.jpg"/>
                <p:cNvPicPr>
                  <a:picLocks noChangeAspect="1"/>
                </p:cNvPicPr>
                <p:nvPr/>
              </p:nvPicPr>
              <p:blipFill>
                <a:blip r:embed="rId3"/>
                <a:srcRect/>
                <a:stretch>
                  <a:fillRect/>
                </a:stretch>
              </p:blipFill>
              <p:spPr bwMode="auto">
                <a:xfrm>
                  <a:off x="4418602" y="6595490"/>
                  <a:ext cx="126349" cy="113694"/>
                </a:xfrm>
                <a:prstGeom prst="rect">
                  <a:avLst/>
                </a:prstGeom>
                <a:noFill/>
                <a:ln w="9525">
                  <a:noFill/>
                  <a:miter lim="800000"/>
                  <a:headEnd/>
                  <a:tailEnd/>
                </a:ln>
              </p:spPr>
            </p:pic>
            <p:pic>
              <p:nvPicPr>
                <p:cNvPr id="66" name="Image 18" descr="SymboleRouge.jpg"/>
                <p:cNvPicPr>
                  <a:picLocks noChangeAspect="1"/>
                </p:cNvPicPr>
                <p:nvPr/>
              </p:nvPicPr>
              <p:blipFill>
                <a:blip r:embed="rId3"/>
                <a:srcRect/>
                <a:stretch>
                  <a:fillRect/>
                </a:stretch>
              </p:blipFill>
              <p:spPr bwMode="auto">
                <a:xfrm>
                  <a:off x="2506515" y="6595490"/>
                  <a:ext cx="126349" cy="113694"/>
                </a:xfrm>
                <a:prstGeom prst="rect">
                  <a:avLst/>
                </a:prstGeom>
                <a:noFill/>
                <a:ln w="9525">
                  <a:noFill/>
                  <a:miter lim="800000"/>
                  <a:headEnd/>
                  <a:tailEnd/>
                </a:ln>
              </p:spPr>
            </p:pic>
            <p:pic>
              <p:nvPicPr>
                <p:cNvPr id="67" name="Image 66" descr="SymboleRouge.jpg"/>
                <p:cNvPicPr>
                  <a:picLocks noChangeAspect="1"/>
                </p:cNvPicPr>
                <p:nvPr/>
              </p:nvPicPr>
              <p:blipFill>
                <a:blip r:embed="rId3"/>
                <a:srcRect/>
                <a:stretch>
                  <a:fillRect/>
                </a:stretch>
              </p:blipFill>
              <p:spPr bwMode="auto">
                <a:xfrm>
                  <a:off x="5498016" y="6595490"/>
                  <a:ext cx="126349" cy="113694"/>
                </a:xfrm>
                <a:prstGeom prst="rect">
                  <a:avLst/>
                </a:prstGeom>
                <a:noFill/>
                <a:ln w="9525">
                  <a:noFill/>
                  <a:miter lim="800000"/>
                  <a:headEnd/>
                  <a:tailEnd/>
                </a:ln>
              </p:spPr>
            </p:pic>
            <p:sp>
              <p:nvSpPr>
                <p:cNvPr id="68" name="ZoneTexte 49"/>
                <p:cNvSpPr txBox="1">
                  <a:spLocks noChangeArrowheads="1"/>
                </p:cNvSpPr>
                <p:nvPr/>
              </p:nvSpPr>
              <p:spPr bwMode="auto">
                <a:xfrm>
                  <a:off x="7273923" y="6527800"/>
                  <a:ext cx="328613"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IRBA</a:t>
                  </a:r>
                </a:p>
              </p:txBody>
            </p:sp>
            <p:sp>
              <p:nvSpPr>
                <p:cNvPr id="69" name="ZoneTexte 50"/>
                <p:cNvSpPr txBox="1">
                  <a:spLocks noChangeArrowheads="1"/>
                </p:cNvSpPr>
                <p:nvPr/>
              </p:nvSpPr>
              <p:spPr bwMode="auto">
                <a:xfrm>
                  <a:off x="7713661" y="6527800"/>
                  <a:ext cx="325437"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IRSN</a:t>
                  </a:r>
                </a:p>
              </p:txBody>
            </p:sp>
            <p:pic>
              <p:nvPicPr>
                <p:cNvPr id="70" name="Image 18" descr="SymboleRouge.jpg"/>
                <p:cNvPicPr>
                  <a:picLocks noChangeAspect="1"/>
                </p:cNvPicPr>
                <p:nvPr/>
              </p:nvPicPr>
              <p:blipFill>
                <a:blip r:embed="rId3"/>
                <a:srcRect/>
                <a:stretch>
                  <a:fillRect/>
                </a:stretch>
              </p:blipFill>
              <p:spPr bwMode="auto">
                <a:xfrm>
                  <a:off x="7594848" y="6595490"/>
                  <a:ext cx="126349" cy="113694"/>
                </a:xfrm>
                <a:prstGeom prst="rect">
                  <a:avLst/>
                </a:prstGeom>
                <a:noFill/>
                <a:ln w="9525">
                  <a:noFill/>
                  <a:miter lim="800000"/>
                  <a:headEnd/>
                  <a:tailEnd/>
                </a:ln>
              </p:spPr>
            </p:pic>
            <p:pic>
              <p:nvPicPr>
                <p:cNvPr id="71" name="Image 18" descr="SymboleRouge.jpg"/>
                <p:cNvPicPr>
                  <a:picLocks noChangeAspect="1"/>
                </p:cNvPicPr>
                <p:nvPr/>
              </p:nvPicPr>
              <p:blipFill>
                <a:blip r:embed="rId3"/>
                <a:srcRect/>
                <a:stretch>
                  <a:fillRect/>
                </a:stretch>
              </p:blipFill>
              <p:spPr bwMode="auto">
                <a:xfrm>
                  <a:off x="8031434" y="6595490"/>
                  <a:ext cx="126349" cy="113694"/>
                </a:xfrm>
                <a:prstGeom prst="rect">
                  <a:avLst/>
                </a:prstGeom>
                <a:noFill/>
                <a:ln w="9525">
                  <a:noFill/>
                  <a:miter lim="800000"/>
                  <a:headEnd/>
                  <a:tailEnd/>
                </a:ln>
              </p:spPr>
            </p:pic>
            <p:pic>
              <p:nvPicPr>
                <p:cNvPr id="72" name="Image 18" descr="SymboleRouge.jpg"/>
                <p:cNvPicPr>
                  <a:picLocks noChangeAspect="1"/>
                </p:cNvPicPr>
                <p:nvPr/>
              </p:nvPicPr>
              <p:blipFill>
                <a:blip r:embed="rId3"/>
                <a:srcRect/>
                <a:stretch>
                  <a:fillRect/>
                </a:stretch>
              </p:blipFill>
              <p:spPr bwMode="auto">
                <a:xfrm>
                  <a:off x="7155631" y="6595490"/>
                  <a:ext cx="126349" cy="113694"/>
                </a:xfrm>
                <a:prstGeom prst="rect">
                  <a:avLst/>
                </a:prstGeom>
                <a:noFill/>
                <a:ln w="9525">
                  <a:noFill/>
                  <a:miter lim="800000"/>
                  <a:headEnd/>
                  <a:tailEnd/>
                </a:ln>
              </p:spPr>
            </p:pic>
            <p:sp>
              <p:nvSpPr>
                <p:cNvPr id="73" name="ZoneTexte 54"/>
                <p:cNvSpPr txBox="1">
                  <a:spLocks noChangeArrowheads="1"/>
                </p:cNvSpPr>
                <p:nvPr/>
              </p:nvSpPr>
              <p:spPr bwMode="auto">
                <a:xfrm>
                  <a:off x="1720850" y="6527800"/>
                  <a:ext cx="412750" cy="246063"/>
                </a:xfrm>
                <a:prstGeom prst="rect">
                  <a:avLst/>
                </a:prstGeom>
                <a:noFill/>
                <a:ln w="9525">
                  <a:noFill/>
                  <a:miter lim="800000"/>
                  <a:headEnd/>
                  <a:tailEnd/>
                </a:ln>
              </p:spPr>
              <p:txBody>
                <a:bodyPr wrap="none"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CIRAD</a:t>
                  </a:r>
                </a:p>
              </p:txBody>
            </p:sp>
            <p:pic>
              <p:nvPicPr>
                <p:cNvPr id="74" name="Image 18" descr="SymboleRouge.jpg"/>
                <p:cNvPicPr>
                  <a:picLocks noChangeAspect="1"/>
                </p:cNvPicPr>
                <p:nvPr/>
              </p:nvPicPr>
              <p:blipFill>
                <a:blip r:embed="rId3"/>
                <a:srcRect/>
                <a:stretch>
                  <a:fillRect/>
                </a:stretch>
              </p:blipFill>
              <p:spPr bwMode="auto">
                <a:xfrm>
                  <a:off x="2126102" y="6595490"/>
                  <a:ext cx="126349" cy="113694"/>
                </a:xfrm>
                <a:prstGeom prst="rect">
                  <a:avLst/>
                </a:prstGeom>
                <a:noFill/>
                <a:ln w="9525">
                  <a:noFill/>
                  <a:miter lim="800000"/>
                  <a:headEnd/>
                  <a:tailEnd/>
                </a:ln>
              </p:spPr>
            </p:pic>
            <p:sp>
              <p:nvSpPr>
                <p:cNvPr id="75" name="ZoneTexte 56"/>
                <p:cNvSpPr txBox="1">
                  <a:spLocks noChangeArrowheads="1"/>
                </p:cNvSpPr>
                <p:nvPr/>
              </p:nvSpPr>
              <p:spPr bwMode="auto">
                <a:xfrm>
                  <a:off x="2624138" y="6527800"/>
                  <a:ext cx="1262062" cy="246063"/>
                </a:xfrm>
                <a:prstGeom prst="rect">
                  <a:avLst/>
                </a:prstGeom>
                <a:noFill/>
                <a:ln w="9525">
                  <a:noFill/>
                  <a:miter lim="800000"/>
                  <a:headEnd/>
                  <a:tailEnd/>
                </a:ln>
              </p:spPr>
              <p:txBody>
                <a:bodyPr lIns="36000" rIns="36000" anchor="ctr">
                  <a:prstTxWarp prst="textNoShape">
                    <a:avLst/>
                  </a:prstTxWarp>
                  <a:spAutoFit/>
                </a:bodyPr>
                <a:lstStyle/>
                <a:p>
                  <a:pPr>
                    <a:defRPr/>
                  </a:pPr>
                  <a:r>
                    <a:rPr lang="fr-FR" sz="1000" dirty="0">
                      <a:solidFill>
                        <a:schemeClr val="bg1">
                          <a:lumMod val="65000"/>
                        </a:schemeClr>
                      </a:solidFill>
                      <a:latin typeface="Trebuchet MS" charset="0"/>
                      <a:ea typeface="Trebuchet MS" charset="0"/>
                      <a:cs typeface="Trebuchet MS" charset="0"/>
                    </a:rPr>
                    <a:t>FONDATION MERIEUX</a:t>
                  </a:r>
                </a:p>
              </p:txBody>
            </p:sp>
            <p:pic>
              <p:nvPicPr>
                <p:cNvPr id="76" name="Image 18" descr="SymboleRouge.jpg"/>
                <p:cNvPicPr>
                  <a:picLocks noChangeAspect="1"/>
                </p:cNvPicPr>
                <p:nvPr/>
              </p:nvPicPr>
              <p:blipFill>
                <a:blip r:embed="rId3"/>
                <a:srcRect/>
                <a:stretch>
                  <a:fillRect/>
                </a:stretch>
              </p:blipFill>
              <p:spPr bwMode="auto">
                <a:xfrm>
                  <a:off x="3877623" y="6595490"/>
                  <a:ext cx="126349" cy="113694"/>
                </a:xfrm>
                <a:prstGeom prst="rect">
                  <a:avLst/>
                </a:prstGeom>
                <a:noFill/>
                <a:ln w="9525">
                  <a:noFill/>
                  <a:miter lim="800000"/>
                  <a:headEnd/>
                  <a:tailEnd/>
                </a:ln>
              </p:spPr>
            </p:pic>
          </p:grpSp>
        </p:grpSp>
        <p:pic>
          <p:nvPicPr>
            <p:cNvPr id="54" name="Image 53" descr="aviesanSeul.eps"/>
            <p:cNvPicPr>
              <a:picLocks noChangeAspect="1"/>
            </p:cNvPicPr>
            <p:nvPr userDrawn="1"/>
          </p:nvPicPr>
          <p:blipFill>
            <a:blip r:embed="rId4"/>
            <a:srcRect/>
            <a:stretch>
              <a:fillRect/>
            </a:stretch>
          </p:blipFill>
          <p:spPr bwMode="auto">
            <a:xfrm>
              <a:off x="342900" y="6426202"/>
              <a:ext cx="817039" cy="127095"/>
            </a:xfrm>
            <a:prstGeom prst="rect">
              <a:avLst/>
            </a:prstGeom>
            <a:noFill/>
            <a:ln w="9525">
              <a:noFill/>
              <a:miter lim="800000"/>
              <a:headEnd/>
              <a:tailEnd/>
            </a:ln>
          </p:spPr>
        </p:pic>
        <p:cxnSp>
          <p:nvCxnSpPr>
            <p:cNvPr id="55" name="Connecteur droit 54"/>
            <p:cNvCxnSpPr/>
            <p:nvPr userDrawn="1"/>
          </p:nvCxnSpPr>
          <p:spPr bwMode="auto">
            <a:xfrm rot="5400000">
              <a:off x="1108075" y="6580188"/>
              <a:ext cx="258763" cy="1587"/>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DA4932"/>
              </a:solidFill>
              <a:prstDash val="solid"/>
              <a:round/>
              <a:headEnd type="none" w="med" len="med"/>
              <a:tailEnd type="none" w="med" len="med"/>
            </a:ln>
            <a:effectLst/>
          </p:spPr>
        </p:cxnSp>
      </p:grpSp>
      <p:sp>
        <p:nvSpPr>
          <p:cNvPr id="47" name="Rectangle 7"/>
          <p:cNvSpPr>
            <a:spLocks noGrp="1" noChangeArrowheads="1"/>
          </p:cNvSpPr>
          <p:nvPr>
            <p:ph type="sldNum" sz="quarter" idx="4"/>
          </p:nvPr>
        </p:nvSpPr>
        <p:spPr bwMode="auto">
          <a:xfrm>
            <a:off x="8610600" y="4495800"/>
            <a:ext cx="53340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lang="en-US" sz="1050" b="1" kern="1200" smtClean="0">
                <a:solidFill>
                  <a:srgbClr val="660066"/>
                </a:solidFill>
                <a:latin typeface="Verdana"/>
                <a:ea typeface="+mn-ea"/>
                <a:cs typeface="Verdana"/>
              </a:defRPr>
            </a:lvl1pPr>
          </a:lstStyle>
          <a:p>
            <a:pPr>
              <a:defRPr/>
            </a:pPr>
            <a:fld id="{A67CDC84-819A-E042-A24B-5E3C38048050}" type="slidenum">
              <a:rPr lang="fr-FR" smtClean="0"/>
              <a:pPr>
                <a:defRPr/>
              </a:pPr>
              <a:t>‹N°›</a:t>
            </a:fld>
            <a:endParaRPr lang="fr-FR" dirty="0"/>
          </a:p>
        </p:txBody>
      </p:sp>
      <p:cxnSp>
        <p:nvCxnSpPr>
          <p:cNvPr id="48" name="Connecteur droit 47"/>
          <p:cNvCxnSpPr/>
          <p:nvPr userDrawn="1"/>
        </p:nvCxnSpPr>
        <p:spPr bwMode="auto">
          <a:xfrm>
            <a:off x="8763000" y="479425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49" name="Connecteur droit 48"/>
          <p:cNvCxnSpPr/>
          <p:nvPr userDrawn="1"/>
        </p:nvCxnSpPr>
        <p:spPr bwMode="auto">
          <a:xfrm>
            <a:off x="8763000" y="4572000"/>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sp>
        <p:nvSpPr>
          <p:cNvPr id="3" name="Espace réservé du contenu 2"/>
          <p:cNvSpPr>
            <a:spLocks noGrp="1"/>
          </p:cNvSpPr>
          <p:nvPr>
            <p:ph sz="quarter" idx="10"/>
          </p:nvPr>
        </p:nvSpPr>
        <p:spPr>
          <a:xfrm>
            <a:off x="361728" y="4897624"/>
            <a:ext cx="8401272" cy="763624"/>
          </a:xfrm>
        </p:spPr>
        <p:txBody>
          <a:bodyPr/>
          <a:lstStyle>
            <a:lvl1pPr marL="0" indent="0" algn="ctr">
              <a:buNone/>
              <a:defRPr sz="2400">
                <a:latin typeface="+mn-lt"/>
              </a:defRPr>
            </a:lvl1pPr>
          </a:lstStyle>
          <a:p>
            <a:pPr lvl="0"/>
            <a:r>
              <a:rPr lang="fr-FR" dirty="0"/>
              <a:t>Modifiez les styles du texte du masque</a:t>
            </a:r>
          </a:p>
        </p:txBody>
      </p:sp>
      <p:pic>
        <p:nvPicPr>
          <p:cNvPr id="50"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6012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re et contenu">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auto">
          <a:xfrm>
            <a:off x="0" y="6743892"/>
            <a:ext cx="9144000" cy="114108"/>
          </a:xfrm>
          <a:prstGeom prst="rect">
            <a:avLst/>
          </a:prstGeom>
          <a:solidFill>
            <a:srgbClr val="C3B5CD"/>
          </a:solidFill>
          <a:ln w="9525" cap="flat" cmpd="sng" algn="ctr">
            <a:noFill/>
            <a:prstDash val="solid"/>
            <a:round/>
            <a:headEnd type="none" w="med" len="med"/>
            <a:tailEnd type="none" w="med" len="med"/>
          </a:ln>
          <a:effectLst/>
        </p:spPr>
        <p:txBody>
          <a:bodyPr vert="horz" wrap="none" lIns="0" tIns="180000" rIns="0" bIns="180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2400" b="0" i="0" u="none" strike="noStrike" cap="none" normalizeH="0" baseline="0">
              <a:ln>
                <a:noFill/>
              </a:ln>
              <a:solidFill>
                <a:schemeClr val="tx1"/>
              </a:solidFill>
              <a:effectLst/>
              <a:latin typeface="Arial" charset="0"/>
            </a:endParaRPr>
          </a:p>
        </p:txBody>
      </p:sp>
      <p:sp>
        <p:nvSpPr>
          <p:cNvPr id="2" name="Titre 1"/>
          <p:cNvSpPr>
            <a:spLocks noGrp="1"/>
          </p:cNvSpPr>
          <p:nvPr>
            <p:ph type="title" hasCustomPrompt="1"/>
          </p:nvPr>
        </p:nvSpPr>
        <p:spPr>
          <a:xfrm>
            <a:off x="587642" y="533401"/>
            <a:ext cx="6575158" cy="1059396"/>
          </a:xfrm>
        </p:spPr>
        <p:txBody>
          <a:bodyPr anchor="t"/>
          <a:lstStyle>
            <a:lvl1pPr>
              <a:defRPr sz="3200" b="1" cap="small" baseline="0">
                <a:solidFill>
                  <a:srgbClr val="660066"/>
                </a:solidFill>
                <a:latin typeface="Arial Black" panose="020B0A04020102020204" pitchFamily="34" charset="0"/>
                <a:cs typeface="Verdana"/>
              </a:defRPr>
            </a:lvl1pPr>
          </a:lstStyle>
          <a:p>
            <a:r>
              <a:rPr lang="fr-FR" dirty="0"/>
              <a:t>Cliquez et modifiez le titre</a:t>
            </a:r>
          </a:p>
        </p:txBody>
      </p:sp>
      <p:sp>
        <p:nvSpPr>
          <p:cNvPr id="5" name="Rectangle 7"/>
          <p:cNvSpPr>
            <a:spLocks noGrp="1" noChangeArrowheads="1"/>
          </p:cNvSpPr>
          <p:nvPr>
            <p:ph type="sldNum" sz="quarter" idx="4"/>
          </p:nvPr>
        </p:nvSpPr>
        <p:spPr bwMode="auto">
          <a:xfrm>
            <a:off x="8532440" y="6446837"/>
            <a:ext cx="611560" cy="3540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050" b="1">
                <a:solidFill>
                  <a:srgbClr val="660066"/>
                </a:solidFill>
                <a:latin typeface="Verdana"/>
                <a:cs typeface="Verdana"/>
              </a:defRPr>
            </a:lvl1pPr>
          </a:lstStyle>
          <a:p>
            <a:pPr>
              <a:defRPr/>
            </a:pPr>
            <a:fld id="{A67CDC84-819A-E042-A24B-5E3C38048050}" type="slidenum">
              <a:rPr lang="en-US" smtClean="0"/>
              <a:pPr>
                <a:defRPr/>
              </a:pPr>
              <a:t>‹N°›</a:t>
            </a:fld>
            <a:endParaRPr lang="en-US" dirty="0"/>
          </a:p>
        </p:txBody>
      </p:sp>
      <p:cxnSp>
        <p:nvCxnSpPr>
          <p:cNvPr id="6" name="Connecteur droit 5"/>
          <p:cNvCxnSpPr/>
          <p:nvPr userDrawn="1"/>
        </p:nvCxnSpPr>
        <p:spPr bwMode="auto">
          <a:xfrm>
            <a:off x="8763000" y="674528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cxnSp>
        <p:nvCxnSpPr>
          <p:cNvPr id="7" name="Connecteur droit 6"/>
          <p:cNvCxnSpPr/>
          <p:nvPr userDrawn="1"/>
        </p:nvCxnSpPr>
        <p:spPr bwMode="auto">
          <a:xfrm>
            <a:off x="8763000" y="6523037"/>
            <a:ext cx="381000" cy="1588"/>
          </a:xfrm>
          <a:prstGeom prst="line">
            <a:avLst/>
          </a:prstGeom>
          <a:gradFill rotWithShape="1">
            <a:gsLst>
              <a:gs pos="0">
                <a:schemeClr val="bg2">
                  <a:gamma/>
                  <a:tint val="26667"/>
                  <a:invGamma/>
                </a:schemeClr>
              </a:gs>
              <a:gs pos="100000">
                <a:schemeClr val="bg2">
                  <a:alpha val="14999"/>
                </a:schemeClr>
              </a:gs>
            </a:gsLst>
            <a:lin ang="5400000" scaled="1"/>
          </a:gradFill>
          <a:ln w="9525" cap="flat" cmpd="sng" algn="ctr">
            <a:solidFill>
              <a:srgbClr val="660066"/>
            </a:solidFill>
            <a:prstDash val="solid"/>
            <a:round/>
            <a:headEnd type="none" w="med" len="med"/>
            <a:tailEnd type="none" w="med" len="med"/>
          </a:ln>
          <a:effectLst/>
        </p:spPr>
      </p:cxnSp>
      <p:pic>
        <p:nvPicPr>
          <p:cNvPr id="9"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504" y="86102"/>
            <a:ext cx="1057353" cy="5420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77334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16.xml"/><Relationship Id="rId7"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Rectangle 6"/>
          <p:cNvSpPr/>
          <p:nvPr/>
        </p:nvSpPr>
        <p:spPr>
          <a:xfrm>
            <a:off x="0" y="0"/>
            <a:ext cx="9144000" cy="365760"/>
          </a:xfrm>
          <a:prstGeom prst="rect">
            <a:avLst/>
          </a:prstGeom>
          <a:solidFill>
            <a:srgbClr val="93A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fr-F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FR"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4A8A302-4479-4582-AFC4-53DB3AB68DF4}" type="slidenum">
              <a:rPr lang="fr-FR" smtClean="0"/>
              <a:pPr/>
              <a:t>‹N°›</a:t>
            </a:fld>
            <a:endParaRPr lang="fr-FR"/>
          </a:p>
        </p:txBody>
      </p:sp>
    </p:spTree>
    <p:extLst>
      <p:ext uri="{BB962C8B-B14F-4D97-AF65-F5344CB8AC3E}">
        <p14:creationId xmlns:p14="http://schemas.microsoft.com/office/powerpoint/2010/main" val="345060641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Lst>
  <p:hf hdr="0" ftr="0" dt="0"/>
  <p:txStyles>
    <p:titleStyle>
      <a:lvl1pPr algn="l" defTabSz="914400" rtl="0" eaLnBrk="1" latinLnBrk="0" hangingPunct="1">
        <a:spcBef>
          <a:spcPct val="0"/>
        </a:spcBef>
        <a:buNone/>
        <a:defRPr sz="4000" b="1" kern="1200" cap="small" spc="-100" baseline="0">
          <a:solidFill>
            <a:srgbClr val="D2533C"/>
          </a:solidFill>
          <a:latin typeface="Arial Black" panose="020B0A04020102020204" pitchFamily="34" charset="0"/>
          <a:ea typeface="+mj-ea"/>
          <a:cs typeface="+mj-cs"/>
        </a:defRPr>
      </a:lvl1pPr>
    </p:titleStyle>
    <p:bodyStyle>
      <a:lvl1pPr marL="182880" indent="-182880" algn="l" defTabSz="914400" rtl="0" eaLnBrk="1" latinLnBrk="0" hangingPunct="1">
        <a:spcBef>
          <a:spcPct val="20000"/>
        </a:spcBef>
        <a:buClr>
          <a:srgbClr val="C00000"/>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rgbClr val="C00000"/>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rgbClr val="C00000"/>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rgbClr val="C00000"/>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rgbClr val="C00000"/>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371600"/>
            <a:ext cx="7924800" cy="1096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Modifiez le style du titre</a:t>
            </a:r>
            <a:endParaRPr lang="en-US" dirty="0"/>
          </a:p>
        </p:txBody>
      </p:sp>
      <p:sp>
        <p:nvSpPr>
          <p:cNvPr id="1027" name="Rectangle 3"/>
          <p:cNvSpPr>
            <a:spLocks noGrp="1" noChangeArrowheads="1"/>
          </p:cNvSpPr>
          <p:nvPr>
            <p:ph type="body" idx="1"/>
          </p:nvPr>
        </p:nvSpPr>
        <p:spPr bwMode="auto">
          <a:xfrm>
            <a:off x="609600" y="2514600"/>
            <a:ext cx="79248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132509423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31" r:id="rId4"/>
    <p:sldLayoutId id="2147483729" r:id="rId5"/>
    <p:sldLayoutId id="2147483730" r:id="rId6"/>
    <p:sldLayoutId id="2147483745" r:id="rId7"/>
  </p:sldLayoutIdLst>
  <p:hf hdr="0" ftr="0" dt="0"/>
  <p:txStyles>
    <p:title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p:titleStyle>
    <p:bodyStyle>
      <a:lvl1pPr marL="342900" indent="-342900" algn="l" rtl="0" eaLnBrk="1" fontAlgn="base" hangingPunct="1">
        <a:spcBef>
          <a:spcPct val="20000"/>
        </a:spcBef>
        <a:spcAft>
          <a:spcPct val="0"/>
        </a:spcAft>
        <a:buClr>
          <a:srgbClr val="EA641B"/>
        </a:buClr>
        <a:buFont typeface="Wingdings" panose="05000000000000000000" pitchFamily="2" charset="2"/>
        <a:buChar char="§"/>
        <a:defRPr sz="2800">
          <a:solidFill>
            <a:schemeClr val="tx1"/>
          </a:solidFill>
          <a:latin typeface="+mn-lt"/>
          <a:ea typeface="ＭＳ Ｐゴシック" charset="-128"/>
          <a:cs typeface="Verdana"/>
        </a:defRPr>
      </a:lvl1pPr>
      <a:lvl2pPr marL="742950" indent="-285750" algn="l" rtl="0" eaLnBrk="1" fontAlgn="base" hangingPunct="1">
        <a:spcBef>
          <a:spcPct val="20000"/>
        </a:spcBef>
        <a:spcAft>
          <a:spcPct val="0"/>
        </a:spcAft>
        <a:buClr>
          <a:srgbClr val="9E896D"/>
        </a:buClr>
        <a:buChar char="–"/>
        <a:defRPr sz="2400">
          <a:solidFill>
            <a:schemeClr val="tx1"/>
          </a:solidFill>
          <a:latin typeface="+mn-lt"/>
          <a:ea typeface="ＭＳ Ｐゴシック" charset="-128"/>
          <a:cs typeface="Verdana"/>
        </a:defRPr>
      </a:lvl2pPr>
      <a:lvl3pPr marL="1143000" indent="-228600" algn="l" rtl="0" eaLnBrk="1" fontAlgn="base" hangingPunct="1">
        <a:spcBef>
          <a:spcPct val="20000"/>
        </a:spcBef>
        <a:spcAft>
          <a:spcPct val="0"/>
        </a:spcAft>
        <a:buClr>
          <a:srgbClr val="9E896D"/>
        </a:buClr>
        <a:buChar char="•"/>
        <a:defRPr sz="2000">
          <a:solidFill>
            <a:schemeClr val="tx1"/>
          </a:solidFill>
          <a:latin typeface="+mn-lt"/>
          <a:ea typeface="ＭＳ Ｐゴシック" charset="-128"/>
          <a:cs typeface="Verdana"/>
        </a:defRPr>
      </a:lvl3pPr>
      <a:lvl4pPr marL="1600200" indent="-228600" algn="l" rtl="0" eaLnBrk="1" fontAlgn="base" hangingPunct="1">
        <a:spcBef>
          <a:spcPct val="20000"/>
        </a:spcBef>
        <a:spcAft>
          <a:spcPct val="0"/>
        </a:spcAft>
        <a:buChar char="–"/>
        <a:defRPr sz="1800">
          <a:solidFill>
            <a:schemeClr val="tx1"/>
          </a:solidFill>
          <a:latin typeface="+mn-lt"/>
          <a:ea typeface="ＭＳ Ｐゴシック" charset="-128"/>
          <a:cs typeface="Verdana"/>
        </a:defRPr>
      </a:lvl4pPr>
      <a:lvl5pPr marL="2057400" indent="-228600" algn="l" rtl="0" eaLnBrk="1" fontAlgn="base" hangingPunct="1">
        <a:spcBef>
          <a:spcPct val="20000"/>
        </a:spcBef>
        <a:spcAft>
          <a:spcPct val="0"/>
        </a:spcAft>
        <a:buClr>
          <a:srgbClr val="EA641B"/>
        </a:buClr>
        <a:buChar char="»"/>
        <a:defRPr sz="1600">
          <a:solidFill>
            <a:schemeClr val="tx1"/>
          </a:solidFill>
          <a:latin typeface="+mn-lt"/>
          <a:ea typeface="ＭＳ Ｐゴシック" charset="-128"/>
          <a:cs typeface="Verdana"/>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1371600"/>
            <a:ext cx="7924800" cy="1096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Modifiez le style du titre</a:t>
            </a:r>
            <a:endParaRPr lang="en-US" dirty="0"/>
          </a:p>
        </p:txBody>
      </p:sp>
      <p:sp>
        <p:nvSpPr>
          <p:cNvPr id="1027" name="Rectangle 3"/>
          <p:cNvSpPr>
            <a:spLocks noGrp="1" noChangeArrowheads="1"/>
          </p:cNvSpPr>
          <p:nvPr>
            <p:ph type="body" idx="1"/>
          </p:nvPr>
        </p:nvSpPr>
        <p:spPr bwMode="auto">
          <a:xfrm>
            <a:off x="609600" y="2514600"/>
            <a:ext cx="79248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57643598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Lst>
  <p:hf hdr="0" ftr="0" dt="0"/>
  <p:txStyles>
    <p:titleStyle>
      <a:lvl1pPr algn="l" rtl="0" eaLnBrk="1" fontAlgn="base" hangingPunct="1">
        <a:spcBef>
          <a:spcPct val="0"/>
        </a:spcBef>
        <a:spcAft>
          <a:spcPct val="0"/>
        </a:spcAft>
        <a:defRPr sz="44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p:titleStyle>
    <p:bodyStyle>
      <a:lvl1pPr marL="342900" indent="-342900" algn="l" rtl="0" eaLnBrk="1" fontAlgn="base" hangingPunct="1">
        <a:spcBef>
          <a:spcPct val="20000"/>
        </a:spcBef>
        <a:spcAft>
          <a:spcPct val="0"/>
        </a:spcAft>
        <a:buClr>
          <a:srgbClr val="EA641B"/>
        </a:buClr>
        <a:buFont typeface="Wingdings" panose="05000000000000000000" pitchFamily="2" charset="2"/>
        <a:buChar char="§"/>
        <a:defRPr sz="2800">
          <a:solidFill>
            <a:schemeClr val="tx1"/>
          </a:solidFill>
          <a:latin typeface="+mn-lt"/>
          <a:ea typeface="ＭＳ Ｐゴシック" charset="-128"/>
          <a:cs typeface="Verdana"/>
        </a:defRPr>
      </a:lvl1pPr>
      <a:lvl2pPr marL="742950" indent="-285750" algn="l" rtl="0" eaLnBrk="1" fontAlgn="base" hangingPunct="1">
        <a:spcBef>
          <a:spcPct val="20000"/>
        </a:spcBef>
        <a:spcAft>
          <a:spcPct val="0"/>
        </a:spcAft>
        <a:buClr>
          <a:srgbClr val="9E896D"/>
        </a:buClr>
        <a:buChar char="–"/>
        <a:defRPr sz="2400">
          <a:solidFill>
            <a:schemeClr val="tx1"/>
          </a:solidFill>
          <a:latin typeface="+mn-lt"/>
          <a:ea typeface="ＭＳ Ｐゴシック" charset="-128"/>
          <a:cs typeface="Verdana"/>
        </a:defRPr>
      </a:lvl2pPr>
      <a:lvl3pPr marL="1143000" indent="-228600" algn="l" rtl="0" eaLnBrk="1" fontAlgn="base" hangingPunct="1">
        <a:spcBef>
          <a:spcPct val="20000"/>
        </a:spcBef>
        <a:spcAft>
          <a:spcPct val="0"/>
        </a:spcAft>
        <a:buClr>
          <a:srgbClr val="9E896D"/>
        </a:buClr>
        <a:buChar char="•"/>
        <a:defRPr sz="2000">
          <a:solidFill>
            <a:schemeClr val="tx1"/>
          </a:solidFill>
          <a:latin typeface="+mn-lt"/>
          <a:ea typeface="ＭＳ Ｐゴシック" charset="-128"/>
          <a:cs typeface="Verdana"/>
        </a:defRPr>
      </a:lvl3pPr>
      <a:lvl4pPr marL="1600200" indent="-228600" algn="l" rtl="0" eaLnBrk="1" fontAlgn="base" hangingPunct="1">
        <a:spcBef>
          <a:spcPct val="20000"/>
        </a:spcBef>
        <a:spcAft>
          <a:spcPct val="0"/>
        </a:spcAft>
        <a:buChar char="–"/>
        <a:defRPr sz="1800">
          <a:solidFill>
            <a:schemeClr val="tx1"/>
          </a:solidFill>
          <a:latin typeface="+mn-lt"/>
          <a:ea typeface="ＭＳ Ｐゴシック" charset="-128"/>
          <a:cs typeface="Verdana"/>
        </a:defRPr>
      </a:lvl4pPr>
      <a:lvl5pPr marL="2057400" indent="-228600" algn="l" rtl="0" eaLnBrk="1" fontAlgn="base" hangingPunct="1">
        <a:spcBef>
          <a:spcPct val="20000"/>
        </a:spcBef>
        <a:spcAft>
          <a:spcPct val="0"/>
        </a:spcAft>
        <a:buClr>
          <a:srgbClr val="EA641B"/>
        </a:buClr>
        <a:buChar char="»"/>
        <a:defRPr sz="1600">
          <a:solidFill>
            <a:schemeClr val="tx1"/>
          </a:solidFill>
          <a:latin typeface="+mn-lt"/>
          <a:ea typeface="ＭＳ Ｐゴシック" charset="-128"/>
          <a:cs typeface="Verdana"/>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10171" y="2312876"/>
            <a:ext cx="5943600" cy="1844824"/>
          </a:xfrm>
        </p:spPr>
        <p:txBody>
          <a:bodyPr>
            <a:noAutofit/>
          </a:bodyPr>
          <a:lstStyle/>
          <a:p>
            <a:r>
              <a:rPr lang="fr-FR" sz="4400" dirty="0"/>
              <a:t>Plan France Médecine génomique 2025</a:t>
            </a:r>
            <a:br>
              <a:rPr lang="fr-FR" sz="4400" dirty="0"/>
            </a:br>
            <a:r>
              <a:rPr lang="fr-FR" sz="4400" dirty="0"/>
              <a:t/>
            </a:r>
            <a:br>
              <a:rPr lang="fr-FR" sz="4400" dirty="0"/>
            </a:br>
            <a:r>
              <a:rPr lang="fr-FR" sz="4400" dirty="0"/>
              <a:t/>
            </a:r>
            <a:br>
              <a:rPr lang="fr-FR" sz="4400" dirty="0"/>
            </a:br>
            <a:r>
              <a:rPr lang="fr-FR" sz="4400" dirty="0"/>
              <a:t/>
            </a:r>
            <a:br>
              <a:rPr lang="fr-FR" sz="4400" dirty="0"/>
            </a:br>
            <a:r>
              <a:rPr lang="fr-FR" sz="4400" dirty="0"/>
              <a:t/>
            </a:r>
            <a:br>
              <a:rPr lang="fr-FR" sz="4400" dirty="0"/>
            </a:br>
            <a:r>
              <a:rPr lang="fr-FR" sz="1800" dirty="0"/>
              <a:t>7 au 10 janvier 2020</a:t>
            </a:r>
            <a:endParaRPr lang="en-US" sz="1800" dirty="0"/>
          </a:p>
        </p:txBody>
      </p:sp>
      <p:sp>
        <p:nvSpPr>
          <p:cNvPr id="4" name="Espace réservé du numéro de diapositive 3"/>
          <p:cNvSpPr>
            <a:spLocks noGrp="1"/>
          </p:cNvSpPr>
          <p:nvPr>
            <p:ph type="sldNum" sz="quarter" idx="4"/>
          </p:nvPr>
        </p:nvSpPr>
        <p:spPr/>
        <p:txBody>
          <a:bodyPr/>
          <a:lstStyle/>
          <a:p>
            <a:pPr>
              <a:defRPr/>
            </a:pPr>
            <a:fld id="{A67CDC84-819A-E042-A24B-5E3C38048050}" type="slidenum">
              <a:rPr lang="en-US" smtClean="0"/>
              <a:pPr>
                <a:defRPr/>
              </a:pPr>
              <a:t>1</a:t>
            </a:fld>
            <a:endParaRPr lang="en-US" dirty="0"/>
          </a:p>
        </p:txBody>
      </p:sp>
    </p:spTree>
    <p:extLst>
      <p:ext uri="{BB962C8B-B14F-4D97-AF65-F5344CB8AC3E}">
        <p14:creationId xmlns:p14="http://schemas.microsoft.com/office/powerpoint/2010/main" val="3314567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4A8A302-4479-4582-AFC4-53DB3AB68DF4}" type="slidenum">
              <a:rPr lang="fr-FR" smtClean="0"/>
              <a:t>2</a:t>
            </a:fld>
            <a:endParaRPr lang="fr-FR"/>
          </a:p>
        </p:txBody>
      </p:sp>
      <p:sp>
        <p:nvSpPr>
          <p:cNvPr id="5" name="Titre 4"/>
          <p:cNvSpPr>
            <a:spLocks noGrp="1"/>
          </p:cNvSpPr>
          <p:nvPr>
            <p:ph type="title"/>
          </p:nvPr>
        </p:nvSpPr>
        <p:spPr>
          <a:xfrm>
            <a:off x="710208" y="1052736"/>
            <a:ext cx="7272808" cy="576064"/>
          </a:xfrm>
        </p:spPr>
        <p:txBody>
          <a:bodyPr/>
          <a:lstStyle/>
          <a:p>
            <a:r>
              <a:rPr lang="fr-FR" sz="2000" dirty="0"/>
              <a:t>Nom de la pré-indication : Syndrome de Cushing par hyperplasie nodulaire bilatérale des surrénales</a:t>
            </a:r>
            <a:r>
              <a:rPr lang="fr-FR" sz="2000" dirty="0">
                <a:solidFill>
                  <a:srgbClr val="660066"/>
                </a:solidFill>
              </a:rPr>
              <a:t/>
            </a:r>
            <a:br>
              <a:rPr lang="fr-FR" sz="2000" dirty="0">
                <a:solidFill>
                  <a:srgbClr val="660066"/>
                </a:solidFill>
              </a:rPr>
            </a:br>
            <a:endParaRPr lang="fr-FR" sz="2000" dirty="0"/>
          </a:p>
        </p:txBody>
      </p:sp>
      <p:sp>
        <p:nvSpPr>
          <p:cNvPr id="6" name="Titre 4"/>
          <p:cNvSpPr txBox="1">
            <a:spLocks/>
          </p:cNvSpPr>
          <p:nvPr/>
        </p:nvSpPr>
        <p:spPr bwMode="auto">
          <a:xfrm>
            <a:off x="735933" y="3068960"/>
            <a:ext cx="7832511" cy="32403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pPr algn="ctr"/>
            <a:r>
              <a:rPr lang="fr-FR" sz="2000" kern="0" dirty="0"/>
              <a:t>Texte de présentation de la pré-indication</a:t>
            </a:r>
          </a:p>
          <a:p>
            <a:pPr algn="ctr"/>
            <a:endParaRPr lang="fr-FR" sz="1000" kern="0" dirty="0"/>
          </a:p>
          <a:p>
            <a:pPr algn="just"/>
            <a:r>
              <a:rPr lang="fr-FR" sz="1400" dirty="0"/>
              <a:t>Patients présentant un syndrome de Cushing d’origine surrénalienne avec taux ACTH freiné et absence de tumeur unilatérale sur le scanner ou l’IRM surrénalienne. Pour les patients déjà traités par </a:t>
            </a:r>
            <a:r>
              <a:rPr lang="fr-FR" sz="1400" dirty="0" err="1"/>
              <a:t>surrénalectomie</a:t>
            </a:r>
            <a:r>
              <a:rPr lang="fr-FR" sz="1400" dirty="0"/>
              <a:t>, l’analyse histologique est aussi un mode de confirmation du diagnostic.</a:t>
            </a:r>
          </a:p>
          <a:p>
            <a:pPr algn="just"/>
            <a:r>
              <a:rPr lang="fr-FR" sz="1400" dirty="0"/>
              <a:t>Il s’agit des patients pour lesquels le diagnostic étiologique du syndrome de Cushing rentre dans une des deux catégories suivantes, tel que défini dans le Programme National de Diagnostic et Soins (PNDS) Syndrome de Cushing publié par l’HAS : Dysplasie micronodulaire pigmentée des surrénales (PPNAD) et hyperplasie </a:t>
            </a:r>
            <a:r>
              <a:rPr lang="fr-FR" sz="1400" dirty="0" err="1"/>
              <a:t>macronodulaire</a:t>
            </a:r>
            <a:r>
              <a:rPr lang="fr-FR" sz="1400" dirty="0"/>
              <a:t> bilatérale de surrénales (PBMAH ou anciennement AIMAH). Les explorations hormonales et d’imagerie conduisant à ces diagnostic sont détaillées dans le PNDS Syndrome de Cushing.</a:t>
            </a:r>
            <a:endParaRPr lang="fr-FR" sz="1400" kern="0" dirty="0"/>
          </a:p>
        </p:txBody>
      </p:sp>
      <p:sp>
        <p:nvSpPr>
          <p:cNvPr id="7" name="Titre 4"/>
          <p:cNvSpPr txBox="1">
            <a:spLocks/>
          </p:cNvSpPr>
          <p:nvPr/>
        </p:nvSpPr>
        <p:spPr bwMode="auto">
          <a:xfrm>
            <a:off x="719572" y="1916832"/>
            <a:ext cx="7344816"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r>
              <a:rPr lang="fr-FR" sz="2000" kern="0" dirty="0"/>
              <a:t>Nom de la filière : FIRENDO</a:t>
            </a:r>
          </a:p>
          <a:p>
            <a:r>
              <a:rPr lang="fr-FR" sz="2000" kern="0" dirty="0"/>
              <a:t>Référent clinicien : Pr Jérôme Bertherat</a:t>
            </a:r>
          </a:p>
          <a:p>
            <a:r>
              <a:rPr lang="fr-FR" sz="2000" kern="0" dirty="0"/>
              <a:t>Référent biologiste :</a:t>
            </a:r>
            <a:r>
              <a:rPr lang="fr-FR" sz="2000" b="1" dirty="0"/>
              <a:t> Pr Eric </a:t>
            </a:r>
            <a:r>
              <a:rPr lang="fr-FR" sz="2000" b="1" dirty="0" err="1"/>
              <a:t>Pasmant</a:t>
            </a:r>
            <a:endParaRPr lang="fr-FR" sz="2000" b="1" dirty="0"/>
          </a:p>
          <a:p>
            <a:endParaRPr lang="fr-FR" sz="2000" kern="0" dirty="0"/>
          </a:p>
        </p:txBody>
      </p:sp>
    </p:spTree>
    <p:extLst>
      <p:ext uri="{BB962C8B-B14F-4D97-AF65-F5344CB8AC3E}">
        <p14:creationId xmlns:p14="http://schemas.microsoft.com/office/powerpoint/2010/main" val="758537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endParaRPr lang="fr-FR" dirty="0"/>
          </a:p>
        </p:txBody>
      </p:sp>
      <p:sp>
        <p:nvSpPr>
          <p:cNvPr id="7" name="Titre 4"/>
          <p:cNvSpPr txBox="1">
            <a:spLocks/>
          </p:cNvSpPr>
          <p:nvPr/>
        </p:nvSpPr>
        <p:spPr bwMode="auto">
          <a:xfrm>
            <a:off x="1653577" y="548680"/>
            <a:ext cx="575024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pPr algn="ctr"/>
            <a:r>
              <a:rPr lang="fr-FR" sz="2000" kern="0" dirty="0"/>
              <a:t>RCP d’amont </a:t>
            </a:r>
            <a:br>
              <a:rPr lang="fr-FR" sz="2000" kern="0" dirty="0"/>
            </a:br>
            <a:endParaRPr lang="fr-FR" sz="2000" kern="0"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572902982"/>
              </p:ext>
            </p:extLst>
          </p:nvPr>
        </p:nvGraphicFramePr>
        <p:xfrm>
          <a:off x="683568" y="1916832"/>
          <a:ext cx="8064896" cy="2651760"/>
        </p:xfrm>
        <a:graphic>
          <a:graphicData uri="http://schemas.openxmlformats.org/drawingml/2006/table">
            <a:tbl>
              <a:tblPr firstRow="1" bandRow="1">
                <a:tableStyleId>{16D9F66E-5EB9-4882-86FB-DCBF35E3C3E4}</a:tableStyleId>
              </a:tblPr>
              <a:tblGrid>
                <a:gridCol w="1224136">
                  <a:extLst>
                    <a:ext uri="{9D8B030D-6E8A-4147-A177-3AD203B41FA5}">
                      <a16:colId xmlns="" xmlns:a16="http://schemas.microsoft.com/office/drawing/2014/main" val="4248480396"/>
                    </a:ext>
                  </a:extLst>
                </a:gridCol>
                <a:gridCol w="2196244">
                  <a:extLst>
                    <a:ext uri="{9D8B030D-6E8A-4147-A177-3AD203B41FA5}">
                      <a16:colId xmlns="" xmlns:a16="http://schemas.microsoft.com/office/drawing/2014/main" val="2525026601"/>
                    </a:ext>
                  </a:extLst>
                </a:gridCol>
                <a:gridCol w="1728192">
                  <a:extLst>
                    <a:ext uri="{9D8B030D-6E8A-4147-A177-3AD203B41FA5}">
                      <a16:colId xmlns="" xmlns:a16="http://schemas.microsoft.com/office/drawing/2014/main" val="3488452547"/>
                    </a:ext>
                  </a:extLst>
                </a:gridCol>
                <a:gridCol w="2916324">
                  <a:extLst>
                    <a:ext uri="{9D8B030D-6E8A-4147-A177-3AD203B41FA5}">
                      <a16:colId xmlns="" xmlns:a16="http://schemas.microsoft.com/office/drawing/2014/main" val="96568911"/>
                    </a:ext>
                  </a:extLst>
                </a:gridCol>
              </a:tblGrid>
              <a:tr h="620008">
                <a:tc>
                  <a:txBody>
                    <a:bodyPr/>
                    <a:lstStyle/>
                    <a:p>
                      <a:r>
                        <a:rPr lang="fr-FR" dirty="0"/>
                        <a:t>RCP</a:t>
                      </a:r>
                    </a:p>
                  </a:txBody>
                  <a:tcPr/>
                </a:tc>
                <a:tc>
                  <a:txBody>
                    <a:bodyPr/>
                    <a:lstStyle/>
                    <a:p>
                      <a:r>
                        <a:rPr lang="fr-FR" dirty="0"/>
                        <a:t>Type de la RCP (nationale, régionale,</a:t>
                      </a:r>
                      <a:r>
                        <a:rPr lang="fr-FR" baseline="0" dirty="0"/>
                        <a:t> locale…)</a:t>
                      </a:r>
                      <a:endParaRPr lang="fr-FR" dirty="0"/>
                    </a:p>
                  </a:txBody>
                  <a:tcPr/>
                </a:tc>
                <a:tc>
                  <a:txBody>
                    <a:bodyPr/>
                    <a:lstStyle/>
                    <a:p>
                      <a:r>
                        <a:rPr lang="fr-FR" dirty="0"/>
                        <a:t>Ville du coordinateur</a:t>
                      </a:r>
                    </a:p>
                  </a:txBody>
                  <a:tcPr/>
                </a:tc>
                <a:tc>
                  <a:txBody>
                    <a:bodyPr/>
                    <a:lstStyle/>
                    <a:p>
                      <a:r>
                        <a:rPr lang="fr-FR" dirty="0"/>
                        <a:t>Nom, prénom, et mail du</a:t>
                      </a:r>
                      <a:r>
                        <a:rPr lang="fr-FR" baseline="0" dirty="0"/>
                        <a:t> contact</a:t>
                      </a:r>
                      <a:endParaRPr lang="fr-FR" dirty="0"/>
                    </a:p>
                  </a:txBody>
                  <a:tcPr/>
                </a:tc>
                <a:extLst>
                  <a:ext uri="{0D108BD9-81ED-4DB2-BD59-A6C34878D82A}">
                    <a16:rowId xmlns="" xmlns:a16="http://schemas.microsoft.com/office/drawing/2014/main" val="30056200"/>
                  </a:ext>
                </a:extLst>
              </a:tr>
              <a:tr h="620008">
                <a:tc>
                  <a:txBody>
                    <a:bodyPr/>
                    <a:lstStyle/>
                    <a:p>
                      <a:r>
                        <a:rPr lang="fr-FR" dirty="0"/>
                        <a:t>CR</a:t>
                      </a:r>
                      <a:r>
                        <a:rPr lang="fr-FR" baseline="0" dirty="0"/>
                        <a:t> Maladies Rares de la Surrénale</a:t>
                      </a:r>
                      <a:endParaRPr lang="fr-FR" dirty="0"/>
                    </a:p>
                  </a:txBody>
                  <a:tcPr/>
                </a:tc>
                <a:tc>
                  <a:txBody>
                    <a:bodyPr/>
                    <a:lstStyle/>
                    <a:p>
                      <a:r>
                        <a:rPr lang="fr-FR" dirty="0"/>
                        <a:t>Nationale</a:t>
                      </a:r>
                    </a:p>
                  </a:txBody>
                  <a:tcPr/>
                </a:tc>
                <a:tc>
                  <a:txBody>
                    <a:bodyPr/>
                    <a:lstStyle/>
                    <a:p>
                      <a:r>
                        <a:rPr lang="fr-FR" dirty="0"/>
                        <a:t>Paris</a:t>
                      </a:r>
                    </a:p>
                  </a:txBody>
                  <a:tcPr/>
                </a:tc>
                <a:tc>
                  <a:txBody>
                    <a:bodyPr/>
                    <a:lstStyle/>
                    <a:p>
                      <a:r>
                        <a:rPr lang="fr-FR" dirty="0"/>
                        <a:t>Bertherat Jérôme</a:t>
                      </a:r>
                    </a:p>
                    <a:p>
                      <a:r>
                        <a:rPr lang="fr-FR" dirty="0"/>
                        <a:t>Jerome.bertherat@aphp.fr</a:t>
                      </a:r>
                    </a:p>
                  </a:txBody>
                  <a:tcPr/>
                </a:tc>
                <a:extLst>
                  <a:ext uri="{0D108BD9-81ED-4DB2-BD59-A6C34878D82A}">
                    <a16:rowId xmlns="" xmlns:a16="http://schemas.microsoft.com/office/drawing/2014/main" val="807831526"/>
                  </a:ext>
                </a:extLst>
              </a:tr>
            </a:tbl>
          </a:graphicData>
        </a:graphic>
      </p:graphicFrame>
    </p:spTree>
    <p:extLst>
      <p:ext uri="{BB962C8B-B14F-4D97-AF65-F5344CB8AC3E}">
        <p14:creationId xmlns:p14="http://schemas.microsoft.com/office/powerpoint/2010/main" val="33738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4A8A302-4479-4582-AFC4-53DB3AB68DF4}" type="slidenum">
              <a:rPr lang="fr-FR" smtClean="0"/>
              <a:t>4</a:t>
            </a:fld>
            <a:endParaRPr lang="fr-FR"/>
          </a:p>
        </p:txBody>
      </p:sp>
      <p:sp>
        <p:nvSpPr>
          <p:cNvPr id="6" name="Titre 4"/>
          <p:cNvSpPr txBox="1">
            <a:spLocks/>
          </p:cNvSpPr>
          <p:nvPr/>
        </p:nvSpPr>
        <p:spPr bwMode="auto">
          <a:xfrm>
            <a:off x="1691680" y="728700"/>
            <a:ext cx="575024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pPr algn="ctr"/>
            <a:r>
              <a:rPr lang="fr-FR" sz="2000" kern="0" dirty="0"/>
              <a:t>Stratégie et arbre décisionnel</a:t>
            </a:r>
            <a:br>
              <a:rPr lang="fr-FR" sz="2000" kern="0" dirty="0"/>
            </a:br>
            <a:endParaRPr lang="fr-FR" sz="2000" kern="0" dirty="0"/>
          </a:p>
        </p:txBody>
      </p:sp>
      <p:sp>
        <p:nvSpPr>
          <p:cNvPr id="2" name="Ellipse 1"/>
          <p:cNvSpPr/>
          <p:nvPr/>
        </p:nvSpPr>
        <p:spPr bwMode="auto">
          <a:xfrm>
            <a:off x="2195736" y="1376772"/>
            <a:ext cx="4032448" cy="1116124"/>
          </a:xfrm>
          <a:prstGeom prst="ellipse">
            <a:avLst/>
          </a:pr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a:ln>
                  <a:noFill/>
                </a:ln>
                <a:solidFill>
                  <a:schemeClr val="tx1"/>
                </a:solidFill>
                <a:effectLst/>
                <a:latin typeface="Arial" charset="0"/>
              </a:rPr>
              <a:t>Cushing</a:t>
            </a:r>
            <a:r>
              <a:rPr kumimoji="0" lang="fr-FR" sz="2400" b="0" i="0" u="none" strike="noStrike" cap="none" normalizeH="0" dirty="0">
                <a:ln>
                  <a:noFill/>
                </a:ln>
                <a:solidFill>
                  <a:schemeClr val="tx1"/>
                </a:solidFill>
                <a:effectLst/>
                <a:latin typeface="Arial" charset="0"/>
              </a:rPr>
              <a:t> surrénalien sur</a:t>
            </a:r>
          </a:p>
          <a:p>
            <a:pPr marL="0" marR="0" indent="0" algn="ctr"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a:ln>
                  <a:noFill/>
                </a:ln>
                <a:solidFill>
                  <a:schemeClr val="tx1"/>
                </a:solidFill>
                <a:effectLst/>
                <a:latin typeface="Arial" charset="0"/>
              </a:rPr>
              <a:t>PPNAD</a:t>
            </a:r>
            <a:r>
              <a:rPr kumimoji="0" lang="fr-FR" sz="2400" b="0" i="0" u="none" strike="noStrike" cap="none" normalizeH="0" dirty="0">
                <a:ln>
                  <a:noFill/>
                </a:ln>
                <a:solidFill>
                  <a:schemeClr val="tx1"/>
                </a:solidFill>
                <a:effectLst/>
                <a:latin typeface="Arial" charset="0"/>
              </a:rPr>
              <a:t> ou PBMAH</a:t>
            </a:r>
            <a:endParaRPr kumimoji="0" lang="fr-FR" sz="2400" b="0" i="0" u="none" strike="noStrike" cap="none" normalizeH="0" baseline="0" dirty="0">
              <a:ln>
                <a:noFill/>
              </a:ln>
              <a:solidFill>
                <a:schemeClr val="tx1"/>
              </a:solidFill>
              <a:effectLst/>
              <a:latin typeface="Arial" charset="0"/>
            </a:endParaRPr>
          </a:p>
        </p:txBody>
      </p:sp>
      <p:cxnSp>
        <p:nvCxnSpPr>
          <p:cNvPr id="8" name="Connecteur droit avec flèche 7"/>
          <p:cNvCxnSpPr/>
          <p:nvPr/>
        </p:nvCxnSpPr>
        <p:spPr bwMode="auto">
          <a:xfrm>
            <a:off x="4207038" y="2564904"/>
            <a:ext cx="0" cy="468052"/>
          </a:xfrm>
          <a:prstGeom prst="straightConnector1">
            <a:avLst/>
          </a:prstGeom>
          <a:ln>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466350" y="3124509"/>
            <a:ext cx="7494359" cy="646331"/>
          </a:xfrm>
          <a:prstGeom prst="rect">
            <a:avLst/>
          </a:prstGeom>
          <a:noFill/>
        </p:spPr>
        <p:txBody>
          <a:bodyPr wrap="none" rtlCol="0">
            <a:spAutoFit/>
          </a:bodyPr>
          <a:lstStyle/>
          <a:p>
            <a:pPr algn="ctr"/>
            <a:r>
              <a:rPr lang="fr-FR" dirty="0"/>
              <a:t>Recherche d’une association à des manifestations extra-surrénaliennes</a:t>
            </a:r>
          </a:p>
          <a:p>
            <a:pPr algn="ctr"/>
            <a:r>
              <a:rPr lang="fr-FR" dirty="0"/>
              <a:t>Anamnèse familiale</a:t>
            </a:r>
          </a:p>
        </p:txBody>
      </p:sp>
      <p:cxnSp>
        <p:nvCxnSpPr>
          <p:cNvPr id="15" name="Connecteur droit avec flèche 14"/>
          <p:cNvCxnSpPr/>
          <p:nvPr/>
        </p:nvCxnSpPr>
        <p:spPr bwMode="auto">
          <a:xfrm>
            <a:off x="4200546" y="3846343"/>
            <a:ext cx="12984" cy="842797"/>
          </a:xfrm>
          <a:prstGeom prst="straightConnector1">
            <a:avLst/>
          </a:prstGeom>
          <a:ln>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863588" y="4739517"/>
            <a:ext cx="8050024" cy="369332"/>
          </a:xfrm>
          <a:prstGeom prst="rect">
            <a:avLst/>
          </a:prstGeom>
          <a:noFill/>
        </p:spPr>
        <p:txBody>
          <a:bodyPr wrap="none" rtlCol="0">
            <a:spAutoFit/>
          </a:bodyPr>
          <a:lstStyle/>
          <a:p>
            <a:r>
              <a:rPr lang="fr-FR" dirty="0"/>
              <a:t>Etude génétique : gènes </a:t>
            </a:r>
            <a:r>
              <a:rPr lang="fr-FR" i="1" dirty="0"/>
              <a:t>PRKAR1A, </a:t>
            </a:r>
            <a:r>
              <a:rPr lang="fr-FR" i="1" dirty="0" smtClean="0"/>
              <a:t>ARMC5, PRKACA, MENIN </a:t>
            </a:r>
            <a:r>
              <a:rPr lang="fr-FR" dirty="0"/>
              <a:t>(panel NGS)</a:t>
            </a:r>
          </a:p>
        </p:txBody>
      </p:sp>
      <p:cxnSp>
        <p:nvCxnSpPr>
          <p:cNvPr id="23" name="Connecteur droit avec flèche 22"/>
          <p:cNvCxnSpPr/>
          <p:nvPr/>
        </p:nvCxnSpPr>
        <p:spPr bwMode="auto">
          <a:xfrm flipH="1">
            <a:off x="3059832" y="5166484"/>
            <a:ext cx="1093296" cy="421398"/>
          </a:xfrm>
          <a:prstGeom prst="straightConnector1">
            <a:avLst/>
          </a:prstGeom>
          <a:ln>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2627784" y="5587882"/>
            <a:ext cx="319318" cy="369332"/>
          </a:xfrm>
          <a:prstGeom prst="rect">
            <a:avLst/>
          </a:prstGeom>
          <a:noFill/>
        </p:spPr>
        <p:txBody>
          <a:bodyPr wrap="none" rtlCol="0">
            <a:spAutoFit/>
          </a:bodyPr>
          <a:lstStyle/>
          <a:p>
            <a:r>
              <a:rPr lang="fr-FR" dirty="0"/>
              <a:t>+</a:t>
            </a:r>
          </a:p>
        </p:txBody>
      </p:sp>
      <p:cxnSp>
        <p:nvCxnSpPr>
          <p:cNvPr id="26" name="Connecteur droit avec flèche 25"/>
          <p:cNvCxnSpPr/>
          <p:nvPr/>
        </p:nvCxnSpPr>
        <p:spPr bwMode="auto">
          <a:xfrm>
            <a:off x="4247964" y="5166484"/>
            <a:ext cx="1094564" cy="421398"/>
          </a:xfrm>
          <a:prstGeom prst="straightConnector1">
            <a:avLst/>
          </a:prstGeom>
          <a:ln>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5472100" y="5587882"/>
            <a:ext cx="261610" cy="369332"/>
          </a:xfrm>
          <a:prstGeom prst="rect">
            <a:avLst/>
          </a:prstGeom>
          <a:noFill/>
        </p:spPr>
        <p:txBody>
          <a:bodyPr wrap="none" rtlCol="0">
            <a:spAutoFit/>
          </a:bodyPr>
          <a:lstStyle/>
          <a:p>
            <a:r>
              <a:rPr lang="fr-FR" dirty="0"/>
              <a:t>-</a:t>
            </a:r>
          </a:p>
        </p:txBody>
      </p:sp>
      <p:cxnSp>
        <p:nvCxnSpPr>
          <p:cNvPr id="31" name="Connecteur droit avec flèche 30"/>
          <p:cNvCxnSpPr/>
          <p:nvPr/>
        </p:nvCxnSpPr>
        <p:spPr bwMode="auto">
          <a:xfrm>
            <a:off x="5832140" y="5772548"/>
            <a:ext cx="828092" cy="13016"/>
          </a:xfrm>
          <a:prstGeom prst="straightConnector1">
            <a:avLst/>
          </a:prstGeom>
          <a:ln>
            <a:headEnd type="none" w="med" len="med"/>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6768244" y="5462398"/>
            <a:ext cx="2160240" cy="646331"/>
          </a:xfrm>
          <a:prstGeom prst="rect">
            <a:avLst/>
          </a:prstGeom>
          <a:noFill/>
        </p:spPr>
        <p:txBody>
          <a:bodyPr wrap="square" rtlCol="0">
            <a:spAutoFit/>
          </a:bodyPr>
          <a:lstStyle/>
          <a:p>
            <a:r>
              <a:rPr lang="fr-FR" dirty="0"/>
              <a:t>Présentation RCP nationale d’amont</a:t>
            </a:r>
          </a:p>
        </p:txBody>
      </p:sp>
    </p:spTree>
    <p:extLst>
      <p:ext uri="{BB962C8B-B14F-4D97-AF65-F5344CB8AC3E}">
        <p14:creationId xmlns:p14="http://schemas.microsoft.com/office/powerpoint/2010/main" val="673389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74A8A302-4479-4582-AFC4-53DB3AB68DF4}" type="slidenum">
              <a:rPr lang="fr-FR" smtClean="0"/>
              <a:t>5</a:t>
            </a:fld>
            <a:endParaRPr lang="fr-FR"/>
          </a:p>
        </p:txBody>
      </p:sp>
      <p:sp>
        <p:nvSpPr>
          <p:cNvPr id="5" name="Titre 4"/>
          <p:cNvSpPr txBox="1">
            <a:spLocks/>
          </p:cNvSpPr>
          <p:nvPr/>
        </p:nvSpPr>
        <p:spPr bwMode="auto">
          <a:xfrm>
            <a:off x="323528" y="944724"/>
            <a:ext cx="8532948"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3200">
                <a:solidFill>
                  <a:schemeClr val="bg2">
                    <a:lumMod val="75000"/>
                  </a:schemeClr>
                </a:solidFill>
                <a:latin typeface="+mj-lt"/>
                <a:ea typeface="ＭＳ Ｐゴシック" charset="-128"/>
                <a:cs typeface="Trebuchet MS"/>
              </a:defRPr>
            </a:lvl1pPr>
            <a:lvl2pPr algn="l" rtl="0" eaLnBrk="1" fontAlgn="base" hangingPunct="1">
              <a:spcBef>
                <a:spcPct val="0"/>
              </a:spcBef>
              <a:spcAft>
                <a:spcPct val="0"/>
              </a:spcAft>
              <a:defRPr sz="4400">
                <a:solidFill>
                  <a:schemeClr val="tx1"/>
                </a:solidFill>
                <a:latin typeface="Trebuchet MS" charset="0"/>
                <a:ea typeface="ＭＳ Ｐゴシック" charset="-128"/>
              </a:defRPr>
            </a:lvl2pPr>
            <a:lvl3pPr algn="l" rtl="0" eaLnBrk="1" fontAlgn="base" hangingPunct="1">
              <a:spcBef>
                <a:spcPct val="0"/>
              </a:spcBef>
              <a:spcAft>
                <a:spcPct val="0"/>
              </a:spcAft>
              <a:defRPr sz="4400">
                <a:solidFill>
                  <a:schemeClr val="tx1"/>
                </a:solidFill>
                <a:latin typeface="Trebuchet MS" charset="0"/>
                <a:ea typeface="ＭＳ Ｐゴシック" charset="-128"/>
              </a:defRPr>
            </a:lvl3pPr>
            <a:lvl4pPr algn="l" rtl="0" eaLnBrk="1" fontAlgn="base" hangingPunct="1">
              <a:spcBef>
                <a:spcPct val="0"/>
              </a:spcBef>
              <a:spcAft>
                <a:spcPct val="0"/>
              </a:spcAft>
              <a:defRPr sz="4400">
                <a:solidFill>
                  <a:schemeClr val="tx1"/>
                </a:solidFill>
                <a:latin typeface="Trebuchet MS" charset="0"/>
                <a:ea typeface="ＭＳ Ｐゴシック" charset="-128"/>
              </a:defRPr>
            </a:lvl4pPr>
            <a:lvl5pPr algn="l" rtl="0" eaLnBrk="1" fontAlgn="base" hangingPunct="1">
              <a:spcBef>
                <a:spcPct val="0"/>
              </a:spcBef>
              <a:spcAft>
                <a:spcPct val="0"/>
              </a:spcAft>
              <a:defRPr sz="4400">
                <a:solidFill>
                  <a:schemeClr val="tx1"/>
                </a:solidFill>
                <a:latin typeface="Trebuchet MS" charset="0"/>
                <a:ea typeface="ＭＳ Ｐゴシック" charset="-128"/>
              </a:defRPr>
            </a:lvl5pPr>
            <a:lvl6pPr marL="457200" algn="l" rtl="0" eaLnBrk="1" fontAlgn="base" hangingPunct="1">
              <a:spcBef>
                <a:spcPct val="0"/>
              </a:spcBef>
              <a:spcAft>
                <a:spcPct val="0"/>
              </a:spcAft>
              <a:defRPr sz="4400">
                <a:solidFill>
                  <a:schemeClr val="tx1"/>
                </a:solidFill>
                <a:latin typeface="Microsoft Sans Serif" charset="0"/>
              </a:defRPr>
            </a:lvl6pPr>
            <a:lvl7pPr marL="914400" algn="l" rtl="0" eaLnBrk="1" fontAlgn="base" hangingPunct="1">
              <a:spcBef>
                <a:spcPct val="0"/>
              </a:spcBef>
              <a:spcAft>
                <a:spcPct val="0"/>
              </a:spcAft>
              <a:defRPr sz="4400">
                <a:solidFill>
                  <a:schemeClr val="tx1"/>
                </a:solidFill>
                <a:latin typeface="Microsoft Sans Serif" charset="0"/>
              </a:defRPr>
            </a:lvl7pPr>
            <a:lvl8pPr marL="1371600" algn="l" rtl="0" eaLnBrk="1" fontAlgn="base" hangingPunct="1">
              <a:spcBef>
                <a:spcPct val="0"/>
              </a:spcBef>
              <a:spcAft>
                <a:spcPct val="0"/>
              </a:spcAft>
              <a:defRPr sz="4400">
                <a:solidFill>
                  <a:schemeClr val="tx1"/>
                </a:solidFill>
                <a:latin typeface="Microsoft Sans Serif" charset="0"/>
              </a:defRPr>
            </a:lvl8pPr>
            <a:lvl9pPr marL="1828800" algn="l" rtl="0" eaLnBrk="1" fontAlgn="base" hangingPunct="1">
              <a:spcBef>
                <a:spcPct val="0"/>
              </a:spcBef>
              <a:spcAft>
                <a:spcPct val="0"/>
              </a:spcAft>
              <a:defRPr sz="4400">
                <a:solidFill>
                  <a:schemeClr val="tx1"/>
                </a:solidFill>
                <a:latin typeface="Microsoft Sans Serif" charset="0"/>
              </a:defRPr>
            </a:lvl9pPr>
          </a:lstStyle>
          <a:p>
            <a:pPr algn="ctr"/>
            <a:r>
              <a:rPr lang="fr-FR" sz="2000" kern="0" dirty="0"/>
              <a:t>Critères avant d’envisager une discussion en RCP: </a:t>
            </a:r>
          </a:p>
          <a:p>
            <a:pPr algn="ctr"/>
            <a:endParaRPr lang="fr-FR" sz="2000" kern="0" dirty="0"/>
          </a:p>
          <a:p>
            <a:pPr algn="ctr"/>
            <a:r>
              <a:rPr lang="fr-FR" sz="2000" i="1" kern="0" dirty="0"/>
              <a:t>Cliniques, autres critères phénotypiques, âge, imagerie, autres examens paracliniques, biologiques (si marqueurs biologiques, précisez lesquels), génétiques (précisez lesquels), antécédents familiaux… </a:t>
            </a:r>
            <a:r>
              <a:rPr lang="fr-FR" sz="2000" kern="0" dirty="0"/>
              <a:t/>
            </a:r>
            <a:br>
              <a:rPr lang="fr-FR" sz="2000" kern="0" dirty="0"/>
            </a:br>
            <a:endParaRPr lang="fr-FR" sz="2000" kern="0" dirty="0"/>
          </a:p>
        </p:txBody>
      </p:sp>
      <p:sp>
        <p:nvSpPr>
          <p:cNvPr id="2" name="ZoneTexte 1"/>
          <p:cNvSpPr txBox="1"/>
          <p:nvPr/>
        </p:nvSpPr>
        <p:spPr>
          <a:xfrm>
            <a:off x="233772" y="3320988"/>
            <a:ext cx="8712459" cy="2308324"/>
          </a:xfrm>
          <a:prstGeom prst="rect">
            <a:avLst/>
          </a:prstGeom>
          <a:noFill/>
        </p:spPr>
        <p:txBody>
          <a:bodyPr wrap="square" rtlCol="0">
            <a:spAutoFit/>
          </a:bodyPr>
          <a:lstStyle/>
          <a:p>
            <a:r>
              <a:rPr lang="fr-FR" dirty="0"/>
              <a:t>-Syndrome de Cushing ACTH indépendant prouvé biologiquement (CLU, F minuit, Test de freinage DXM, ACTH de base et/ou après CRH)</a:t>
            </a:r>
          </a:p>
          <a:p>
            <a:pPr marL="268288" lvl="1"/>
            <a:r>
              <a:rPr lang="fr-FR" dirty="0"/>
              <a:t>-Si patient opéré : confirmation du diagnostic histologique de PPNAD ou PBMAH</a:t>
            </a:r>
          </a:p>
          <a:p>
            <a:pPr marL="268288" lvl="1"/>
            <a:r>
              <a:rPr lang="fr-FR" dirty="0"/>
              <a:t>-Si patient non opéré : imagerie surrénalienne relue en RCP pour accord d’expert sur le diagnostic de Cushing par atteinte surrénalienne bilatérale</a:t>
            </a:r>
          </a:p>
          <a:p>
            <a:endParaRPr lang="fr-FR" dirty="0"/>
          </a:p>
          <a:p>
            <a:r>
              <a:rPr lang="fr-FR" dirty="0"/>
              <a:t>-Etude génétique de </a:t>
            </a:r>
            <a:r>
              <a:rPr lang="fr-FR" i="1" dirty="0"/>
              <a:t>PRKAR1A</a:t>
            </a:r>
            <a:r>
              <a:rPr lang="fr-FR" dirty="0"/>
              <a:t>, </a:t>
            </a:r>
            <a:r>
              <a:rPr lang="fr-FR" i="1" dirty="0"/>
              <a:t>ARMC5</a:t>
            </a:r>
            <a:r>
              <a:rPr lang="fr-FR" dirty="0"/>
              <a:t> ,</a:t>
            </a:r>
            <a:r>
              <a:rPr lang="fr-FR" dirty="0" smtClean="0"/>
              <a:t> </a:t>
            </a:r>
            <a:r>
              <a:rPr lang="fr-FR" i="1" dirty="0" smtClean="0"/>
              <a:t>PRKACA, MENIN</a:t>
            </a:r>
            <a:r>
              <a:rPr lang="fr-FR" dirty="0" smtClean="0"/>
              <a:t> </a:t>
            </a:r>
            <a:r>
              <a:rPr lang="fr-FR" dirty="0"/>
              <a:t>(panel NGS)</a:t>
            </a:r>
          </a:p>
          <a:p>
            <a:endParaRPr lang="fr-FR" dirty="0"/>
          </a:p>
        </p:txBody>
      </p:sp>
    </p:spTree>
    <p:extLst>
      <p:ext uri="{BB962C8B-B14F-4D97-AF65-F5344CB8AC3E}">
        <p14:creationId xmlns:p14="http://schemas.microsoft.com/office/powerpoint/2010/main" val="951803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3279576"/>
            <a:ext cx="8382000" cy="615553"/>
          </a:xfrm>
        </p:spPr>
        <p:txBody>
          <a:bodyPr/>
          <a:lstStyle/>
          <a:p>
            <a:r>
              <a:rPr lang="fr-FR" dirty="0"/>
              <a:t>Merci de votre attention</a:t>
            </a:r>
          </a:p>
        </p:txBody>
      </p:sp>
      <p:sp>
        <p:nvSpPr>
          <p:cNvPr id="4" name="Espace réservé du numéro de diapositive 3"/>
          <p:cNvSpPr>
            <a:spLocks noGrp="1"/>
          </p:cNvSpPr>
          <p:nvPr>
            <p:ph type="sldNum" sz="quarter" idx="4"/>
          </p:nvPr>
        </p:nvSpPr>
        <p:spPr/>
        <p:txBody>
          <a:bodyPr/>
          <a:lstStyle/>
          <a:p>
            <a:fld id="{74A8A302-4479-4582-AFC4-53DB3AB68DF4}" type="slidenum">
              <a:rPr lang="fr-FR" smtClean="0"/>
              <a:pPr/>
              <a:t>6</a:t>
            </a:fld>
            <a:endParaRPr lang="fr-FR"/>
          </a:p>
        </p:txBody>
      </p:sp>
    </p:spTree>
    <p:extLst>
      <p:ext uri="{BB962C8B-B14F-4D97-AF65-F5344CB8AC3E}">
        <p14:creationId xmlns:p14="http://schemas.microsoft.com/office/powerpoint/2010/main" val="24236088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FMG2025">
  <a:themeElements>
    <a:clrScheme name="Style FRANCE MEDECINE GENOMIQUE">
      <a:dk1>
        <a:srgbClr val="4D4D4D"/>
      </a:dk1>
      <a:lt1>
        <a:srgbClr val="FFFFFF"/>
      </a:lt1>
      <a:dk2>
        <a:srgbClr val="C3B5CD"/>
      </a:dk2>
      <a:lt2>
        <a:srgbClr val="733689"/>
      </a:lt2>
      <a:accent1>
        <a:srgbClr val="2D95B8"/>
      </a:accent1>
      <a:accent2>
        <a:srgbClr val="EEA420"/>
      </a:accent2>
      <a:accent3>
        <a:srgbClr val="FFFFFF"/>
      </a:accent3>
      <a:accent4>
        <a:srgbClr val="DA4C95"/>
      </a:accent4>
      <a:accent5>
        <a:srgbClr val="3D1E3E"/>
      </a:accent5>
      <a:accent6>
        <a:srgbClr val="15808D"/>
      </a:accent6>
      <a:hlink>
        <a:srgbClr val="8F4594"/>
      </a:hlink>
      <a:folHlink>
        <a:srgbClr val="DA4C95"/>
      </a:folHlink>
    </a:clrScheme>
    <a:fontScheme name="Personnalisé 1">
      <a:majorFont>
        <a:latin typeface="Arial Black"/>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2583C0"/>
        </a:lt2>
        <a:accent1>
          <a:srgbClr val="35AEE3"/>
        </a:accent1>
        <a:accent2>
          <a:srgbClr val="FCB13C"/>
        </a:accent2>
        <a:accent3>
          <a:srgbClr val="FFFFFF"/>
        </a:accent3>
        <a:accent4>
          <a:srgbClr val="404040"/>
        </a:accent4>
        <a:accent5>
          <a:srgbClr val="AED3EF"/>
        </a:accent5>
        <a:accent6>
          <a:srgbClr val="E4A035"/>
        </a:accent6>
        <a:hlink>
          <a:srgbClr val="F15F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2583C0"/>
        </a:lt2>
        <a:accent1>
          <a:srgbClr val="2994CC"/>
        </a:accent1>
        <a:accent2>
          <a:srgbClr val="2E9FD7"/>
        </a:accent2>
        <a:accent3>
          <a:srgbClr val="FFFFFF"/>
        </a:accent3>
        <a:accent4>
          <a:srgbClr val="404040"/>
        </a:accent4>
        <a:accent5>
          <a:srgbClr val="ACC8E2"/>
        </a:accent5>
        <a:accent6>
          <a:srgbClr val="2990C3"/>
        </a:accent6>
        <a:hlink>
          <a:srgbClr val="35AEE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F15F23"/>
        </a:lt2>
        <a:accent1>
          <a:srgbClr val="F47D2B"/>
        </a:accent1>
        <a:accent2>
          <a:srgbClr val="F69230"/>
        </a:accent2>
        <a:accent3>
          <a:srgbClr val="FFFFFF"/>
        </a:accent3>
        <a:accent4>
          <a:srgbClr val="404040"/>
        </a:accent4>
        <a:accent5>
          <a:srgbClr val="F8BFAC"/>
        </a:accent5>
        <a:accent6>
          <a:srgbClr val="DF842A"/>
        </a:accent6>
        <a:hlink>
          <a:srgbClr val="FCB13C"/>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ultipli">
  <a:themeElements>
    <a:clrScheme name="Style FRANCE MEDECINE GENOMIQUE">
      <a:dk1>
        <a:srgbClr val="4D4D4D"/>
      </a:dk1>
      <a:lt1>
        <a:srgbClr val="FFFFFF"/>
      </a:lt1>
      <a:dk2>
        <a:srgbClr val="C3B5CD"/>
      </a:dk2>
      <a:lt2>
        <a:srgbClr val="733689"/>
      </a:lt2>
      <a:accent1>
        <a:srgbClr val="2D95B8"/>
      </a:accent1>
      <a:accent2>
        <a:srgbClr val="EEA420"/>
      </a:accent2>
      <a:accent3>
        <a:srgbClr val="FFFFFF"/>
      </a:accent3>
      <a:accent4>
        <a:srgbClr val="DA4C95"/>
      </a:accent4>
      <a:accent5>
        <a:srgbClr val="3D1E3E"/>
      </a:accent5>
      <a:accent6>
        <a:srgbClr val="15808D"/>
      </a:accent6>
      <a:hlink>
        <a:srgbClr val="8F4594"/>
      </a:hlink>
      <a:folHlink>
        <a:srgbClr val="DA4C95"/>
      </a:folHlink>
    </a:clrScheme>
    <a:fontScheme name="Personnalisé 1">
      <a:majorFont>
        <a:latin typeface="Arial Black"/>
        <a:ea typeface=""/>
        <a:cs typeface=""/>
      </a:majorFont>
      <a:minorFont>
        <a:latin typeface="Arial"/>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2583C0"/>
        </a:lt2>
        <a:accent1>
          <a:srgbClr val="35AEE3"/>
        </a:accent1>
        <a:accent2>
          <a:srgbClr val="FCB13C"/>
        </a:accent2>
        <a:accent3>
          <a:srgbClr val="FFFFFF"/>
        </a:accent3>
        <a:accent4>
          <a:srgbClr val="404040"/>
        </a:accent4>
        <a:accent5>
          <a:srgbClr val="AED3EF"/>
        </a:accent5>
        <a:accent6>
          <a:srgbClr val="E4A035"/>
        </a:accent6>
        <a:hlink>
          <a:srgbClr val="F15F2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2583C0"/>
        </a:lt2>
        <a:accent1>
          <a:srgbClr val="2994CC"/>
        </a:accent1>
        <a:accent2>
          <a:srgbClr val="2E9FD7"/>
        </a:accent2>
        <a:accent3>
          <a:srgbClr val="FFFFFF"/>
        </a:accent3>
        <a:accent4>
          <a:srgbClr val="404040"/>
        </a:accent4>
        <a:accent5>
          <a:srgbClr val="ACC8E2"/>
        </a:accent5>
        <a:accent6>
          <a:srgbClr val="2990C3"/>
        </a:accent6>
        <a:hlink>
          <a:srgbClr val="35AEE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F15F23"/>
        </a:lt2>
        <a:accent1>
          <a:srgbClr val="F47D2B"/>
        </a:accent1>
        <a:accent2>
          <a:srgbClr val="F69230"/>
        </a:accent2>
        <a:accent3>
          <a:srgbClr val="FFFFFF"/>
        </a:accent3>
        <a:accent4>
          <a:srgbClr val="404040"/>
        </a:accent4>
        <a:accent5>
          <a:srgbClr val="F8BFAC"/>
        </a:accent5>
        <a:accent6>
          <a:srgbClr val="DF842A"/>
        </a:accent6>
        <a:hlink>
          <a:srgbClr val="FCB13C"/>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aviesan</Template>
  <TotalTime>30979</TotalTime>
  <Words>464</Words>
  <Application>Microsoft Office PowerPoint</Application>
  <PresentationFormat>Affichage à l'écran (4:3)</PresentationFormat>
  <Paragraphs>48</Paragraphs>
  <Slides>6</Slides>
  <Notes>2</Notes>
  <HiddenSlides>0</HiddenSlides>
  <MMClips>0</MMClips>
  <ScaleCrop>false</ScaleCrop>
  <HeadingPairs>
    <vt:vector size="6" baseType="variant">
      <vt:variant>
        <vt:lpstr>Polices utilisées</vt:lpstr>
      </vt:variant>
      <vt:variant>
        <vt:i4>8</vt:i4>
      </vt:variant>
      <vt:variant>
        <vt:lpstr>Thème</vt:lpstr>
      </vt:variant>
      <vt:variant>
        <vt:i4>3</vt:i4>
      </vt:variant>
      <vt:variant>
        <vt:lpstr>Titres des diapositives</vt:lpstr>
      </vt:variant>
      <vt:variant>
        <vt:i4>6</vt:i4>
      </vt:variant>
    </vt:vector>
  </HeadingPairs>
  <TitlesOfParts>
    <vt:vector size="17" baseType="lpstr">
      <vt:lpstr>ＭＳ Ｐゴシック</vt:lpstr>
      <vt:lpstr>Arial</vt:lpstr>
      <vt:lpstr>Arial Black</vt:lpstr>
      <vt:lpstr>Calibri</vt:lpstr>
      <vt:lpstr>Microsoft Sans Serif</vt:lpstr>
      <vt:lpstr>Trebuchet MS</vt:lpstr>
      <vt:lpstr>Verdana</vt:lpstr>
      <vt:lpstr>Wingdings</vt:lpstr>
      <vt:lpstr>Clarté</vt:lpstr>
      <vt:lpstr>FMG2025</vt:lpstr>
      <vt:lpstr>Multipli</vt:lpstr>
      <vt:lpstr>Plan France Médecine génomique 2025     7 au 10 janvier 2020</vt:lpstr>
      <vt:lpstr>Nom de la pré-indication : Syndrome de Cushing par hyperplasie nodulaire bilatérale des surrénales </vt:lpstr>
      <vt:lpstr>Présentation PowerPoint</vt:lpstr>
      <vt:lpstr>Présentation PowerPoint</vt:lpstr>
      <vt:lpstr>Présentation PowerPoint</vt:lpstr>
      <vt:lpstr>Merci de votre attention</vt:lpstr>
    </vt:vector>
  </TitlesOfParts>
  <Company>Inserm Transfert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Nathalie Manaud</dc:creator>
  <cp:keywords>Plan France médecine génomique 2025</cp:keywords>
  <cp:lastModifiedBy>LARRIEU Fabienne</cp:lastModifiedBy>
  <cp:revision>897</cp:revision>
  <cp:lastPrinted>2019-10-14T15:25:31Z</cp:lastPrinted>
  <dcterms:created xsi:type="dcterms:W3CDTF">2017-02-27T06:32:33Z</dcterms:created>
  <dcterms:modified xsi:type="dcterms:W3CDTF">2020-11-18T09:22:54Z</dcterms:modified>
</cp:coreProperties>
</file>