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8" r:id="rId5"/>
    <p:sldId id="277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89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47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44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03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19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83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30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74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897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65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16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AA9F1-A7D5-4789-A658-3DD0B2BAA93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B11AC-3D0F-4FCD-B82F-583F0BB0E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59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INITIALES NOM PRENOM</a:t>
            </a:r>
            <a:br>
              <a:rPr lang="fr-FR" dirty="0" smtClean="0"/>
            </a:br>
            <a:r>
              <a:rPr lang="fr-FR" dirty="0" smtClean="0"/>
              <a:t>DDN</a:t>
            </a:r>
            <a:br>
              <a:rPr lang="fr-FR" dirty="0" smtClean="0"/>
            </a:br>
            <a:r>
              <a:rPr lang="fr-FR" dirty="0" smtClean="0"/>
              <a:t>médecin suivant le patient</a:t>
            </a:r>
            <a:br>
              <a:rPr lang="fr-FR" dirty="0" smtClean="0"/>
            </a:br>
            <a:r>
              <a:rPr lang="fr-FR" sz="2200" dirty="0" smtClean="0"/>
              <a:t>Hôpital, ville</a:t>
            </a:r>
            <a:endParaRPr lang="fr-FR" sz="2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DATE RCP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073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DIAGNOSTIC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ANTECEDENTS</a:t>
            </a:r>
          </a:p>
          <a:p>
            <a:endParaRPr lang="fr-FR" sz="2000" b="1" dirty="0" smtClean="0"/>
          </a:p>
          <a:p>
            <a:endParaRPr lang="fr-FR" sz="2000" b="1" dirty="0"/>
          </a:p>
          <a:p>
            <a:endParaRPr lang="fr-FR" sz="2000" b="1" dirty="0" smtClean="0"/>
          </a:p>
          <a:p>
            <a:endParaRPr lang="fr-FR" sz="2000" b="1" dirty="0"/>
          </a:p>
          <a:p>
            <a:r>
              <a:rPr lang="fr-FR" sz="2800" b="1" dirty="0" smtClean="0"/>
              <a:t>Diagnostic</a:t>
            </a:r>
          </a:p>
          <a:p>
            <a:r>
              <a:rPr lang="fr-FR" sz="2000" dirty="0" smtClean="0"/>
              <a:t>Mode et Date de diagnostic</a:t>
            </a:r>
          </a:p>
          <a:p>
            <a:r>
              <a:rPr lang="fr-FR" sz="2000" dirty="0" smtClean="0"/>
              <a:t>IRM et bilan biologique au diagnostic</a:t>
            </a:r>
          </a:p>
          <a:p>
            <a:r>
              <a:rPr lang="fr-FR" sz="2000" dirty="0" smtClean="0"/>
              <a:t>CV au diagnostic</a:t>
            </a:r>
          </a:p>
          <a:p>
            <a:r>
              <a:rPr lang="fr-FR" sz="2000" dirty="0" smtClean="0"/>
              <a:t>Génétique si réalisée</a:t>
            </a:r>
            <a:endParaRPr lang="fr-FR" sz="2000" dirty="0"/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741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MODALITES DE PRISE EN CHARGE</a:t>
            </a:r>
          </a:p>
          <a:p>
            <a:r>
              <a:rPr lang="fr-FR" sz="2000" b="1" dirty="0" smtClean="0"/>
              <a:t>Traitements éventuels, tolérance, efficacité</a:t>
            </a:r>
          </a:p>
          <a:p>
            <a:r>
              <a:rPr lang="fr-FR" sz="2000" b="1" dirty="0" smtClean="0"/>
              <a:t>Si traitement chirurgical, préciser le chirurgien, le compte rendu opératoire et l’anatomopathologie</a:t>
            </a:r>
          </a:p>
          <a:p>
            <a:endParaRPr lang="fr-FR" sz="2000" b="1" dirty="0" smtClean="0"/>
          </a:p>
          <a:p>
            <a:r>
              <a:rPr lang="fr-FR" sz="2000" b="1" dirty="0" smtClean="0"/>
              <a:t>Suivi de l’efficacité: IRM/Champ visuel/biologie</a:t>
            </a:r>
          </a:p>
          <a:p>
            <a:endParaRPr lang="fr-FR" sz="2000" b="1" dirty="0" smtClean="0"/>
          </a:p>
          <a:p>
            <a:endParaRPr lang="fr-FR" sz="2000" b="1" dirty="0"/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 smtClean="0"/>
              <a:t>HISTOIRE DE LA MALADIE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582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 DE LA MALADIE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Résultat thérapeutique actuel</a:t>
            </a:r>
          </a:p>
          <a:p>
            <a:r>
              <a:rPr lang="fr-FR" sz="2000" b="1" dirty="0" smtClean="0"/>
              <a:t>Traitement en cours</a:t>
            </a:r>
          </a:p>
          <a:p>
            <a:endParaRPr lang="fr-FR" sz="2000" b="1" dirty="0" smtClean="0"/>
          </a:p>
          <a:p>
            <a:r>
              <a:rPr lang="fr-FR" sz="2000" b="1" dirty="0" smtClean="0"/>
              <a:t>IRM/Champ visuel et bilan biologique lors du dernier bilan</a:t>
            </a:r>
            <a:endParaRPr lang="fr-FR" sz="2000" b="1" dirty="0"/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716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QUESTIONS/Problématique RCP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51026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4449</TotalTime>
  <Words>82</Words>
  <Application>Microsoft Office PowerPoint</Application>
  <PresentationFormat>Affichage à l'écran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INITIALES NOM PRENOM DDN médecin suivant le patient Hôpital, ville</vt:lpstr>
      <vt:lpstr>AU DIAGNOSTIC</vt:lpstr>
      <vt:lpstr>HISTOIRE DE LA MALADIE</vt:lpstr>
      <vt:lpstr>HISTOIRE DE LA MALADIE</vt:lpstr>
      <vt:lpstr>QUESTIONS/Problématique RCP</vt:lpstr>
    </vt:vector>
  </TitlesOfParts>
  <Company>CHU de Bordeaux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DUPUIS Francine</dc:title>
  <dc:creator>T86end1</dc:creator>
  <cp:lastModifiedBy>LARRIEU Fabienne</cp:lastModifiedBy>
  <cp:revision>23</cp:revision>
  <dcterms:created xsi:type="dcterms:W3CDTF">2017-06-22T10:26:44Z</dcterms:created>
  <dcterms:modified xsi:type="dcterms:W3CDTF">2021-01-11T13:51:21Z</dcterms:modified>
</cp:coreProperties>
</file>